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66 and zoom in on Judea, between the Mediterranean and the Jordan valley. Turn on the Cities layer and find Jerusalem. Which empires had ruled this land before Rome?
https://chronoatlas.nl/?year=66&lat=31.8&lng=35&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9c95cdb673673716413518234394e01.jpeg"/>
  <Relationship Id="rId3" Type="http://schemas.openxmlformats.org/officeDocument/2006/relationships/hyperlink" Target="https://chronoatlas.nl/classroom/lesson/jewish-roman-wa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jewish-roman-wa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41d7d73302408a9fe05bfaf4a8294a02.jpeg"/>
  <Relationship Id="rId3" Type="http://schemas.openxmlformats.org/officeDocument/2006/relationships/hyperlink" Target="https://chronoatlas.nl/?year=66&amp;lat=31.8&amp;lng=35&amp;zoom=7" TargetMode="External"/>
  <Relationship Id="rId4" Type="http://schemas.openxmlformats.org/officeDocument/2006/relationships/hyperlink" Target="https://chronoatlas.nl/classroom/lesson/jewish-roman-wa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jewish-roman-wa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EMPIRE  ·  66-135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Judea and Rome: the Jewish-Roman wa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28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ewish-roman-w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wo great revolts against Roman rule ended with the destruction of the Temple in Jerusalem in AD 70 and the defeat of Bar Kokhba in 135. Students explore the causes, what changed for the Jewish people, and how the events are remember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causes of the Jewish revolt against Rome in AD 6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destruction of the Second Temple in AD 70 and its consequences for Jewish life and religi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Rome and the Jewish people remembered these war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66]]></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jewish-roman-wa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66]]></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Roman provinc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66 and zoom in on Judea, between the Mediterranean and the Jordan valley. Turn on the Cities layer and find Jerusalem. Which empires had ruled this land before Ro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jewish-roman-wa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ewish-roman-wa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2026-10-31T04:40:40Z</dcterms:created>
  <dcterms:modified xsi:type="dcterms:W3CDTF">2026-10-31T04:40:40Z</dcterms:modified>
  <dc:title>Judea and Rome: the Jewish-Roman wars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