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527, the year Justinian became emperor. Find the Eastern Roman Empire. Which lands around the Mediterranean does it not hold?
https://chronoatlas.nl/?year=527&lat=38&lng=18&zoom=3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3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2e7490f0a1830d7ae08429042698d3831.jpeg"/>
  <Relationship Id="rId3" Type="http://schemas.openxmlformats.org/officeDocument/2006/relationships/hyperlink" Target="https://chronoatlas.nl/classroom/lesson/justinian-and-theodora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justinian-and-theodora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668efdd3e529048b7a1ab1f0de674e4b2.jpeg"/>
  <Relationship Id="rId3" Type="http://schemas.openxmlformats.org/officeDocument/2006/relationships/hyperlink" Target="https://chronoatlas.nl/?year=527&amp;lat=38&amp;lng=18&amp;zoom=3.5" TargetMode="External"/>
  <Relationship Id="rId4" Type="http://schemas.openxmlformats.org/officeDocument/2006/relationships/hyperlink" Target="https://chronoatlas.nl/classroom/lesson/justinian-and-theodora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justinian-and-theodora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ZANTINE EMPIRE  ·  527-565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Justinian and Theodo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54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justinian-and-theodor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 peasant's nephew and a former actress rule the Eastern Roman Empire together. Students follow their law code, their wars to win back the West and the riot of 532 that almost ended their reig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far the Eastern Roman Empire reached at the end of Justinian's reign, using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the Corpus Juris Civilis was and why it still matters for law today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aluate the role of Theodora during the Nika riots of 532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527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justinian-and-theodora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527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n empire in the Eas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527, the year Justinian became emperor. Find the Eastern Roman Empire. Which lands around the Mediterranean does it not hol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justinian-and-theod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justinian-and-theodo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2026-10-31T03:24:25Z</dcterms:created>
  <dcterms:modified xsi:type="dcterms:W3CDTF">2026-10-31T03:24:25Z</dcterms:modified>
  <dc:title>Justinian and Theodora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