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274 BC and turn on Historical Events. Find the Battle of Kadesh by the Orontes river. Why would two empires fight over a fortress town in Syria?
https://chronoatlas.nl/?year=-1274&lat=34.56&lng=36.51&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58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eee52d3cb49651f57a000a2e22965d81.jpeg"/>
  <Relationship Id="rId3" Type="http://schemas.openxmlformats.org/officeDocument/2006/relationships/hyperlink" Target="https://chronoatlas.nl/classroom/lesson/kadesh-ramesses-hittite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kadesh-ramesses-hittite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e37e98edb6ba7f6b6ec79e0d071b78f2.jpeg"/>
  <Relationship Id="rId3" Type="http://schemas.openxmlformats.org/officeDocument/2006/relationships/hyperlink" Target="https://chronoatlas.nl/?year=-1274&amp;lat=34.56&amp;lng=36.51&amp;zoom=7" TargetMode="External"/>
  <Relationship Id="rId4" Type="http://schemas.openxmlformats.org/officeDocument/2006/relationships/hyperlink" Target="https://chronoatlas.nl/classroom/lesson/kadesh-ramesses-hittite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kadesh-ramesses-hittit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NEW KINGDOM EGYPT  ·  1274-1259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Kadesh: Ramesses II against the Hittite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4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adesh-ramesses-hittit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274 BC two superpowers met at Kadesh in what may be the largest chariot battle ever fought. Both claimed victory. Students compare Egyptian and Hittite sources, and find out how the war ended in one of the oldest peace treaties known.]]></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Kadesh and explain why Egypt and the Hittites fought over Syri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how Ramesses II told the story of the battle with what historians think happen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importance of the peace treaty of about 1259 BC.]]></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274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kadesh-ramesses-hittite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274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Orontes valle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274 BC and turn on Historical Events. Find the Battle of Kadesh by the Orontes river. Why would two empires fight over a fortress town in Syri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kadesh-ramesses-hittite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adesh-ramesses-hittite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2026-10-31T04:35:08Z</dcterms:created>
  <dcterms:modified xsi:type="dcterms:W3CDTF">2026-10-31T04:35:08Z</dcterms:modified>
  <dc:title>Kadesh: Ramesses II against the Hittites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