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100 and zoom in on Kaifeng, on the flat plain south of the Yellow River. Why was a capital here easy to supply by canal but hard to defend?
https://chronoatlas.nl/?year=1100&lat=34.8&lng=114.35&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18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49061978a3b42f8c9172312ddd8a14a1.jpeg"/>
  <Relationship Id="rId3" Type="http://schemas.openxmlformats.org/officeDocument/2006/relationships/hyperlink" Target="https://chronoatlas.nl/classroom/lesson/kaifeng-paper-money"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kaifeng-paper-money"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30c9b0f2fe2f5f448ce18fe2ddba0f92.jpeg"/>
  <Relationship Id="rId3" Type="http://schemas.openxmlformats.org/officeDocument/2006/relationships/hyperlink" Target="https://chronoatlas.nl/?year=1100&amp;lat=34.8&amp;lng=114.35&amp;zoom=6" TargetMode="External"/>
  <Relationship Id="rId4" Type="http://schemas.openxmlformats.org/officeDocument/2006/relationships/hyperlink" Target="https://chronoatlas.nl/classroom/lesson/kaifeng-paper-money"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kaifeng-paper-mone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ONG DYNASTY  ·  960-1127]]></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Kaifeng and the first paper money]]></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26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kaifeng-paper-mone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he Northern Song capital Kaifeng was a city of canals, night markets and printers. In 1024 the Song printed the first government paper money. Students explore how money made of paper worked, and what happened when the city fell in 1127.]]></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paper money first appeared in Song Chin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daily life in Kaifeng, using a painting as evidenc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fall of Kaifeng in 1127 forced the Song court to move south.]]></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1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kaifeng-paper-money]]></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1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Capital on the plain]]></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100 and zoom in on Kaifeng, on the flat plain south of the Yellow River. Why was a capital here easy to supply by canal but hard to defend?]]></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kaifeng-paper-money]]></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kaifeng-paper-money]]></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2026-10-31T04:28:34Z</dcterms:created>
  <dcterms:modified xsi:type="dcterms:W3CDTF">2026-10-31T04:28:34Z</dcterms:modified>
  <dc:title>Kaifeng and the first paper money</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