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200 and find Kyoto and Kamakura, about 350 km apart. Why might a warrior government settle so far from the emperor's court?
https://chronoatlas.nl/?year=1200&lat=35.2&lng=137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c21e1937d62748232800fb11148239a1.jpeg"/>
  <Relationship Id="rId3" Type="http://schemas.openxmlformats.org/officeDocument/2006/relationships/hyperlink" Target="https://chronoatlas.nl/classroom/lesson/kamakura-shogunate-samurai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amakura-shogunate-samurai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70fd2123304f006451a170f5cc247fd2.jpeg"/>
  <Relationship Id="rId3" Type="http://schemas.openxmlformats.org/officeDocument/2006/relationships/hyperlink" Target="https://chronoatlas.nl/?year=1200&amp;lat=35.2&amp;lng=137.5&amp;zoom=6" TargetMode="External"/>
  <Relationship Id="rId4" Type="http://schemas.openxmlformats.org/officeDocument/2006/relationships/hyperlink" Target="https://chronoatlas.nl/classroom/lesson/kamakura-shogunate-samurai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amakura-shogunate-samurai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KAMAKURA JAPAN  ·  1180-133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amurai take power: the Kamakura shogun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44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amakura-shogunate-samura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the Genpei War, Minamoto no Yoritomo set up a warrior government in Kamakura, far from the emperor's court. Students explore how the samurai came to rule Japan for almost 700 years, and why the first shogunate fell in 1333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Minamoto clan won the Genpei War and set up the shogunat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shogunate in Kamakura shared power with the emperor in Kyoto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Kamakura shogunate fell in 1333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2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amakura-shogunate-samurai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2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ar from the cour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200 and find Kyoto and Kamakura, about 350 km apart. Why might a warrior government settle so far from the emperor's cour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amakura-shogunate-samura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amakura-shogunate-samura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2026-10-31T04:27:40Z</dcterms:created>
  <dcterms:modified xsi:type="dcterms:W3CDTF">2026-10-31T04:27:40Z</dcterms:modified>
  <dc:title>The samurai take power: the Kamakura shogunate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