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100 and find the label Kanem near Lake Chad. Which desert lies to its north, and which way would caravans have to travel to reach the Mediterranean?
https://chronoatlas.nl/?year=1100&lat=15&lng=1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57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76cab19e81d5386707e0d24017ba20d21.jpeg"/>
  <Relationship Id="rId3" Type="http://schemas.openxmlformats.org/officeDocument/2006/relationships/hyperlink" Target="https://chronoatlas.nl/classroom/lesson/kanem-bornu-lake-chad"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kanem-bornu-lake-chad"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e9adbe0a2cbe4da8fa822ad40b803a742.jpeg"/>
  <Relationship Id="rId3" Type="http://schemas.openxmlformats.org/officeDocument/2006/relationships/hyperlink" Target="https://chronoatlas.nl/?year=1100&amp;lat=15&amp;lng=15&amp;zoom=5" TargetMode="External"/>
  <Relationship Id="rId4" Type="http://schemas.openxmlformats.org/officeDocument/2006/relationships/hyperlink" Target="https://chronoatlas.nl/classroom/lesson/kanem-bornu-lake-chad"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kanem-bornu-lake-cha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KANEM-BORNU  ·  ABOUT 1085-16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Kanem-Bornu: a kingdom around Lake Cha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27  ·  Ages 12-15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nem-bornu-lake-cha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One royal family ruled around Lake Chad for more than 700 years. Students follow the kingdom of Kanem-Bornu as it turned to Islam, moved its heartland across the lake and bought muskets through Ottoman Tripoli.]]></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Kanem and Bornu on either side of Lake Chad and the desert road north to Tripoli.]]></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Islam and the trans-Saharan trade connected Kanem-Bornu to North Africa.]]></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Mai Idris Alooma used firearms and diplomacy in the 1500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1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kanem-bornu-lake-chad]]></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1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round the lak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100 and find the label Kanem near Lake Chad. Which desert lies to its north, and which way would caravans have to travel to reach the Mediterranean?]]></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kanem-bornu-lake-chad]]></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kanem-bornu-lake-chad]]></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2026-10-31T04:35:06Z</dcterms:created>
  <dcterms:modified xsi:type="dcterms:W3CDTF">2026-10-31T04:35:06Z</dcterms:modified>
  <dc:title>Kanem-Bornu: a kingdom around Lake Chad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