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61 and turn on the Cities layer. Find Damascus, the base of Muawiya. Then look south-east to Iraq, where Ali ruled from Kufa. How far apart were the two rivals?
https://chronoatlas.nl/?year=661&lat=33&lng=4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8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ecc862ff98e9436ce255619a2b389c1.jpeg"/>
  <Relationship Id="rId3" Type="http://schemas.openxmlformats.org/officeDocument/2006/relationships/hyperlink" Target="https://chronoatlas.nl/classroom/lesson/karbala-sunni-and-sh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arbala-sunni-and-sh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8e3d4418fef0676c381ad847d2e3a42.jpeg"/>
  <Relationship Id="rId3" Type="http://schemas.openxmlformats.org/officeDocument/2006/relationships/hyperlink" Target="https://chronoatlas.nl/?year=661&amp;lat=33&amp;lng=40&amp;zoom=5" TargetMode="External"/>
  <Relationship Id="rId4" Type="http://schemas.openxmlformats.org/officeDocument/2006/relationships/hyperlink" Target="https://chronoatlas.nl/classroom/lesson/karbala-sunni-and-sh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arbala-sunni-and-sh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RLY ISLAM  ·  632-68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unni and Shia: how the split beg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rbala-sunni-and-sh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disagreement about who should lead the Muslim community grew into the division between Sunni and Shia Islam. Students trace the events from 632 to Karbala in 680, with care and respect for both traditio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disagreement about leadership after the Prophet's death in 63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happened to Husayn ibn Ali at Karbala in 680 and why it is rememb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main difference between Sunni and Shia Muslims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61]]></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arbala-sunni-and-sh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61]]></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rival capital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61 and turn on the Cities layer. Find Damascus, the base of Muawiya. Then look south-east to Iraq, where Ali ruled from Kufa. How far apart were the two rival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arbala-sunni-and-sh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rbala-sunni-and-sh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2026-10-31T02:26:29Z</dcterms:created>
  <dcterms:modified xsi:type="dcterms:W3CDTF">2026-10-31T02:26:29Z</dcterms:modified>
  <dc:title>Sunni and Shia: how the split began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