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683 and look at the Ottoman border in Hungary. Then jump to 1700. Which empire now holds Hungary?
https://chronoatlas.nl/?year=1700&lat=46.5&lng=20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81f9776aa2b227e2e7c4e563986c3d21.jpeg"/>
  <Relationship Id="rId3" Type="http://schemas.openxmlformats.org/officeDocument/2006/relationships/hyperlink" Target="https://chronoatlas.nl/classroom/lesson/karlowitz-tulips-and-ottoman-printing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karlowitz-tulips-and-ottoman-printing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3cd920d11ff3d16b94cd52b46e330402.jpeg"/>
  <Relationship Id="rId3" Type="http://schemas.openxmlformats.org/officeDocument/2006/relationships/hyperlink" Target="https://chronoatlas.nl/?year=1700&amp;lat=46.5&amp;lng=20&amp;zoom=5" TargetMode="External"/>
  <Relationship Id="rId4" Type="http://schemas.openxmlformats.org/officeDocument/2006/relationships/hyperlink" Target="https://chronoatlas.nl/classroom/lesson/karlowitz-tulips-and-ottoman-printing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karlowitz-tulips-and-ottoman-printing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TTOMAN EMPIRE  ·  1699-173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Karlowitz, tulips and the first Ottoman pr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68  ·  Ages 13-16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arlowitz-tulips-and-ottoman-printing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fter losing Hungary in 1699, the Ottoman court looked anew at Europe: envoys went to Paris, tulip gardens bloomed and the first press printing in Ottoman Turkish opened in Istanbul. Students explore an empire adapting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the Ottoman borders in Europe before 1683 and after the Treaty of Karlowitz in 1699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Tulip Period and the embassy to Paris in 1720-1721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printing in Ottoman Turkish began only in 1727-1729, and what it change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7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karlowitz-tulips-and-ottoman-printing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7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Lands los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683 and look at the Ottoman border in Hungary. Then jump to 1700. Which empire now holds Hungary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karlowitz-tulips-and-ottoman-prin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arlowitz-tulips-and-ottoman-printing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2026-10-31T05:42:04Z</dcterms:created>
  <dcterms:modified xsi:type="dcterms:W3CDTF">2026-10-31T05:42:04Z</dcterms:modified>
  <dc:title>Karlowitz, tulips and the first Ottoman press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