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2000 BC and follow the Nile south from Aswan. Find the land labeled Kerma. Rocky rapids, called cataracts, break the river here. Why would rapids make a natural border?
https://chronoatlas.nl/?year=-2000&lat=21&lng=31.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77bba808fb6fe1b13b75e648999dbb71.jpeg"/>
  <Relationship Id="rId3" Type="http://schemas.openxmlformats.org/officeDocument/2006/relationships/hyperlink" Target="https://chronoatlas.nl/classroom/lesson/kerma-kingdom-of-kush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erma-kingdom-of-kush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bc67fc7dca090a2da4736c8c8ce10402.jpeg"/>
  <Relationship Id="rId3" Type="http://schemas.openxmlformats.org/officeDocument/2006/relationships/hyperlink" Target="https://chronoatlas.nl/?year=-2000&amp;lat=21&amp;lng=31.5&amp;zoom=5" TargetMode="External"/>
  <Relationship Id="rId4" Type="http://schemas.openxmlformats.org/officeDocument/2006/relationships/hyperlink" Target="https://chronoatlas.nl/classroom/lesson/kerma-kingdom-of-kush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erma-kingdom-of-kush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KINGDOM OF KERMA  ·  ABOUT 2500-15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Kerma: the kingdom of Kush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4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erma-kingdom-of-kush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outh of Egypt, beyond the rapids of the Nile, lay Kerma, the capital of a powerful African kingdom that Egypt called Kush. Students explore its giant mud-brick temple, its trade in gold and ivory, and its long rivalry with Egyp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Kerma and the cataracts of the Nile, and explain why they matter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wealth and power of the kingdom of Kerm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relationship between Kerma and Egypt, including trade, forts and w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2,0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erma-kingdom-of-kush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2,0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outh of the catarac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2000 BC and follow the Nile south from Aswan. Find the land labeled Kerma. Rocky rapids, called cataracts, break the river here. Why would rapids make a natural bord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erma-kingdom-of-kush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erma-kingdom-of-kus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2026-10-31T04:57:29Z</dcterms:created>
  <dcterms:modified xsi:type="dcterms:W3CDTF">2026-10-31T04:57:29Z</dcterms:modified>
  <dc:title>Kerma: the kingdom of Kush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