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540 and find the Sasanian Empire and the Eastern Roman Empire. Which rivers and cities lie on the border between them?
https://chronoatlas.nl/?year=540&lat=36&lng=45&zoom=3.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9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3ce0c9a7be64fea398dd639b6a8f9bd1.jpeg"/>
  <Relationship Id="rId3" Type="http://schemas.openxmlformats.org/officeDocument/2006/relationships/hyperlink" Target="https://chronoatlas.nl/classroom/lesson/khosrow-sasanian-golden-ag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khosrow-sasanian-golden-ag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233685a23b3a4cf16692048f671f61e2.jpeg"/>
  <Relationship Id="rId3" Type="http://schemas.openxmlformats.org/officeDocument/2006/relationships/hyperlink" Target="https://chronoatlas.nl/?year=540&amp;lat=36&amp;lng=45&amp;zoom=3.6" TargetMode="External"/>
  <Relationship Id="rId4" Type="http://schemas.openxmlformats.org/officeDocument/2006/relationships/hyperlink" Target="https://chronoatlas.nl/classroom/lesson/khosrow-sasanian-golden-ag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khosrow-sasanian-golden-ag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ASANIAN EMPIRE  ·  531-579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Khosrow I: the Sasanian golden ag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58  ·  Ages 12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hosrow-sasanian-golden-ag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Khosrow I reformed Persia's taxes and army, fought and made peace with Justinian, crushed the Hephthalites with Turkish allies and welcomed books, scholars and a new game from India: chess. Students explore an empire at the crossroads of Rome, India and the stepp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Sasanian Empire and its frontiers with Rome and the steppe around AD 55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Khosrow I's reforms and his wars and treaties with Justini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ideas, books and games traveled through Sasanian Pers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54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khosrow-sasanian-golden-ag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54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rival empir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540 and find the Sasanian Empire and the Eastern Roman Empire. Which rivers and cities lie on the border between the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khosrow-sasanian-golden-ag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hosrow-sasanian-golden-ag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2026-10-31T02:26:38Z</dcterms:created>
  <dcterms:modified xsi:type="dcterms:W3CDTF">2026-10-31T02:26:38Z</dcterms:modified>
  <dc:title>Khosrow I: the Sasanian golden age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