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00 and zoom to the East African coast. The map marks it "Islamic city-states". How far along the coast does the label stretch?
https://chronoatlas.nl/?year=1300&lat=-5&lng=40&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7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f066667c4fd126312b0abfac20dc6e11.jpeg"/>
  <Relationship Id="rId3" Type="http://schemas.openxmlformats.org/officeDocument/2006/relationships/hyperlink" Target="https://chronoatlas.nl/classroom/lesson/kilwa-swahili-coast"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ilwa-swahili-coast"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ab999ad3be60a57abfd17aee7a6e242.jpeg"/>
  <Relationship Id="rId3" Type="http://schemas.openxmlformats.org/officeDocument/2006/relationships/hyperlink" Target="https://chronoatlas.nl/?year=1300&amp;lat=-5&amp;lng=40&amp;zoom=4.5" TargetMode="External"/>
  <Relationship Id="rId4" Type="http://schemas.openxmlformats.org/officeDocument/2006/relationships/hyperlink" Target="https://chronoatlas.nl/classroom/lesson/kilwa-swahili-coast"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ilwa-swahili-coas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WAHILI CITY-STATES  ·  ABOUT 1000-150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Kilwa and the Swahili coas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60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ilwa-swahili-coa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Stone towns along the East African coast traded gold, ivory and cloth across the Indian Ocean on the monsoon winds. Students visit Kilwa, which Ibn Battuta called one of the most beautiful towns in the worl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main Swahili city-states from Mogadishu to Sofal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monsoon winds shaped trade between East Africa, Arabia and Indi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Swahili language and culture mixed African and Arabian influence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ilwa-swahili-coast]]></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oast of citi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00 and zoom to the East African coast. The map marks it "Islamic city-states". How far along the coast does the label stretc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ilwa-swahili-coast]]></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ilwa-swahili-coast]]></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2026-10-31T04:55:05Z</dcterms:created>
  <dcterms:modified xsi:type="dcterms:W3CDTF">2026-10-31T04:55:05Z</dcterms:modified>
  <dc:title>Kilwa and the Swahili coast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