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500 on Italy. In 476 Odoacer deposed the last Western emperor at Ravenna; by 500 the Ostrogoth Theodoric rules here. Find the name of his people on the map.
https://chronoatlas.nl/?year=500&lat=43.5&lng=12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3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c06db9848aaf64162205708e9b4340e1.jpeg"/>
  <Relationship Id="rId3" Type="http://schemas.openxmlformats.org/officeDocument/2006/relationships/hyperlink" Target="https://chronoatlas.nl/classroom/lesson/kingdoms-after-rome-476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kingdoms-after-rome-476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f161cd4aed0b5993a91359a0797b8032.jpeg"/>
  <Relationship Id="rId3" Type="http://schemas.openxmlformats.org/officeDocument/2006/relationships/hyperlink" Target="https://chronoatlas.nl/?year=500&amp;lat=43.5&amp;lng=12&amp;zoom=5.5" TargetMode="External"/>
  <Relationship Id="rId4" Type="http://schemas.openxmlformats.org/officeDocument/2006/relationships/hyperlink" Target="https://chronoatlas.nl/classroom/lesson/kingdoms-after-rome-476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kingdoms-after-rome-476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ARLY MIDDLE AGES  ·  476-526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fter Rome: the new kingdoms of the Wes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49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ingdoms-after-rome-4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476 the last emperor in the West is pushed off his throne. Students map the Gothic, Frankish, Vandal and Anglo-Saxon kingdoms that took the place of Rome, and ask how much really changed for the people living ther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four kingdoms that ruled former Western Roman lands around 500 and place them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happened in 476 and why historians debate whether Rome really "fell" in that yea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Give two examples of Roman ways (law, Latin, the Church) that the new kings kep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5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kingdoms-after-rome-476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5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Gothic king in Ital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500 on Italy. In 476 Odoacer deposed the last Western emperor at Ravenna; by 500 the Ostrogoth Theodoric rules here. Find the name of his people on the map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kingdoms-after-rome-47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ingdoms-after-rome-47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2026-10-31T03:24:28Z</dcterms:created>
  <dcterms:modified xsi:type="dcterms:W3CDTF">2026-10-31T03:24:28Z</dcterms:modified>
  <dc:title>After Rome: the new kingdoms of the West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