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500 BC and find the Etruscans, north of Rome between the rivers Arno and Tiber. Compare their land with Rome's. Who looks stronger?
https://chronoatlas.nl/?year=-500&lat=42.8&lng=11.8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5858f370bff31dd0e393712f065f8841.jpeg"/>
  <Relationship Id="rId3" Type="http://schemas.openxmlformats.org/officeDocument/2006/relationships/hyperlink" Target="https://chronoatlas.nl/classroom/lesson/kings-of-rome-and-the-etruscan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kings-of-rome-and-the-etruscan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98c3070dbcc0c5f01b9e7b14942e23a2.jpeg"/>
  <Relationship Id="rId3" Type="http://schemas.openxmlformats.org/officeDocument/2006/relationships/hyperlink" Target="https://chronoatlas.nl/?year=-500&amp;lat=42.8&amp;lng=11.8&amp;zoom=6" TargetMode="External"/>
  <Relationship Id="rId4" Type="http://schemas.openxmlformats.org/officeDocument/2006/relationships/hyperlink" Target="https://chronoatlas.nl/classroom/lesson/kings-of-rome-and-the-etruscan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kings-of-rome-and-the-etruscan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ARLY ROME  ·  753-509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even kings and the Etrusca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69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ings-of-rome-and-the-etruscan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Roman tradition counts seven kings before the Republic, the last three with Etruscan roots. Students meet Rome's powerful northern neighbors and find out what the Romans learned from them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at least three of the seven kings of Rome and one deed tradition gives eac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Etruria and two Etruscan cities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wo things the Romans took over from the Etruscan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5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kings-of-rome-and-the-etruscan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5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tru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500 BC and find the Etruscans, north of Rome between the rivers Arno and Tiber. Compare their land with Rome's. Who looks stronge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kings-of-rome-and-the-etrusca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ings-of-rome-and-the-etrusca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2026-10-31T05:00:11Z</dcterms:created>
  <dcterms:modified xsi:type="dcterms:W3CDTF">2026-10-31T05:00:11Z</dcterms:modified>
  <dc:title>Seven kings and the Etruscans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