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500 and find Yamato. Zoom in on the plains around Nara and Osaka Bay. Why was this region a good base for kings?
https://chronoatlas.nl/?year=500&lat=34.6&lng=135.6&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7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e3acf8dd763ab3166452559b121b1d1.jpeg"/>
  <Relationship Id="rId3" Type="http://schemas.openxmlformats.org/officeDocument/2006/relationships/hyperlink" Target="https://chronoatlas.nl/classroom/lesson/kofun-japan-yamato"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ofun-japan-yamato"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7989a6f1ef92df3f4c5bef1288ef3e2.jpeg"/>
  <Relationship Id="rId3" Type="http://schemas.openxmlformats.org/officeDocument/2006/relationships/hyperlink" Target="https://chronoatlas.nl/?year=500&amp;lat=34.6&amp;lng=135.6&amp;zoom=6.5" TargetMode="External"/>
  <Relationship Id="rId4" Type="http://schemas.openxmlformats.org/officeDocument/2006/relationships/hyperlink" Target="https://chronoatlas.nl/classroom/lesson/kofun-japan-yamato"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ofun-japan-yamat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OFUN PERIOD, JAPAN  ·  C. 250-60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ofun Japan: keyhole tombs and the Yamato king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5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fun-japan-yamat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Giant keyhole-shaped tombs, ringed by moats and clay figures, rose across Japan as the great kings of Yamato extended their power. Then Buddhism arrived from Korea. Students explore what the tombs reveal and how Japan learned from its neighbo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Yamato heartland and the great keyhole tomb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keyhole tombs and haniwa figures reveal about power in early Jap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ideas, technology and Buddhism reached Japan from Korea and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ofun-japan-yamato]]></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Yamato heart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500 and find Yamato. Zoom in on the plains around Nara and Osaka Bay. Why was this region a good base for king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ofun-japan-yamato]]></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fun-japan-yamato]]></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2026-10-31T04:55:24Z</dcterms:created>
  <dcterms:modified xsi:type="dcterms:W3CDTF">2026-10-31T04:55:24Z</dcterms:modified>
  <dc:title>Kofun Japan: keyhole tombs and the Yamato kings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