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530 and find the label Congo south of the great Congo river. The capital, Mbanza Kongo, stood on a hill inside the kingdom. Find the river mouth to the north-west.
https://chronoatlas.nl/?year=1530&lat=-6.3&lng=14&zoom=5.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460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76fc559915a51d13cd7a139b5e68d6b1.jpeg"/>
  <Relationship Id="rId3" Type="http://schemas.openxmlformats.org/officeDocument/2006/relationships/hyperlink" Target="https://chronoatlas.nl/classroom/lesson/kongo-kingdom-afonso"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kongo-kingdom-afonso"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1a9b4d2907feccc0f591f3d82489c172.jpeg"/>
  <Relationship Id="rId3" Type="http://schemas.openxmlformats.org/officeDocument/2006/relationships/hyperlink" Target="https://chronoatlas.nl/?year=1530&amp;lat=-6.3&amp;lng=14&amp;zoom=5.5" TargetMode="External"/>
  <Relationship Id="rId4" Type="http://schemas.openxmlformats.org/officeDocument/2006/relationships/hyperlink" Target="https://chronoatlas.nl/classroom/lesson/kongo-kingdom-afonso"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kongo-kingdom-afonso"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KINGDOM OF KONGO  ·  1483-1665]]></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Kongo: an African Christian kingdom]]></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26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kongo-kingdom-afons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When Portuguese ships reached the Congo river, the kingdom of Kongo chose to become Christian and to trade. Students read the letters of King Afonso I, who protested against the slave trade in 1526, and follow Kongo to its defeat at Mbwila.]]></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Mbanza Kongo, the mouth of the Congo river and Luanda.]]></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Kongo's kings adopted Christianity and close ties with Portugal.]]></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Use Afonso I's letters of 1526 to describe how the slave trade harmed Kongo.]]></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53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kongo-kingdom-afonso]]></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53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kingdom]]></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530 and find the label Congo south of the great Congo river. The capital, Mbanza Kongo, stood on a hill inside the kingdom. Find the river mouth to the north-wes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kongo-kingdom-afonso]]></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kongo-kingdom-afonso]]></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2026-10-31T00:58:52Z</dcterms:created>
  <dcterms:modified xsi:type="dcterms:W3CDTF">2026-10-31T00:58:52Z</dcterms:modified>
  <dc:title>Kongo: an African Christian kingdom</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