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200. Find the Sultanate of Rum in the middle of Anatolia and the Byzantine lands around it. Why would Turks call this land Rum, "Rome"?
https://chronoatlas.nl/?year=1200&lat=39&lng=33&zoom=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45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70e9d69fdebfef28ebd3b47d88680bd51.jpeg"/>
  <Relationship Id="rId3" Type="http://schemas.openxmlformats.org/officeDocument/2006/relationships/hyperlink" Target="https://chronoatlas.nl/classroom/lesson/konya-rumi-sultanate-of-rum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konya-rumi-sultanate-of-rum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7a1437281bd1361da34be92ea9cb8c5c2.jpeg"/>
  <Relationship Id="rId3" Type="http://schemas.openxmlformats.org/officeDocument/2006/relationships/hyperlink" Target="https://chronoatlas.nl/?year=1200&amp;lat=39&amp;lng=33&amp;zoom=5" TargetMode="External"/>
  <Relationship Id="rId4" Type="http://schemas.openxmlformats.org/officeDocument/2006/relationships/hyperlink" Target="https://chronoatlas.nl/classroom/lesson/konya-rumi-sultanate-of-rum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konya-rumi-sultanate-of-rum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SULTANATE OF RUM  ·  1077-1308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Konya, Rumi and the Sultanate of Rum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239  ·  Ages 12-15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konya-rumi-sultanate-of-ru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In the heart of Anatolia, Seljuk sultans built roads, inns and mosques, and a refugee poet named Rumi wrote verses still read worldwide. Students explore the Sultanate of Rum and its capital Kony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the Sultanate of Rum and its capital Konya on the map in 1200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y the Seljuks built caravanserais along their roads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who Rumi was and why he is still remembered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2-15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20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konya-rumi-sultanate-of-rum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20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Rome becomes Rum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200. Find the Sultanate of Rum in the middle of Anatolia and the Byzantine lands around it. Why would Turks call this land Rum, "Rome"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konya-rumi-sultanate-of-rum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konya-rumi-sultanate-of-rum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2026-10-31T03:44:43Z</dcterms:created>
  <dcterms:modified xsi:type="dcterms:W3CDTF">2026-10-31T03:44:43Z</dcterms:modified>
  <dc:title>Konya, Rumi and the Sultanate of Rum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