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500. Find Koguryo (Goguryeo), Paekche (Baekje) and Silla. Which kingdom is largest, and which one reaches far beyond the peninsula?
https://chronoatlas.nl/?year=500&lat=38.5&lng=127&zoom=5.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f9c482b43c998c805d9e3c80b2f658e1.jpeg"/>
  <Relationship Id="rId3" Type="http://schemas.openxmlformats.org/officeDocument/2006/relationships/hyperlink" Target="https://chronoatlas.nl/classroom/lesson/korea-three-kingdom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orea-three-kingdom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d93bb0a015dee40b3675dc53ffb6b62.jpeg"/>
  <Relationship Id="rId3" Type="http://schemas.openxmlformats.org/officeDocument/2006/relationships/hyperlink" Target="https://chronoatlas.nl/?year=500&amp;lat=38.5&amp;lng=127&amp;zoom=5.2" TargetMode="External"/>
  <Relationship Id="rId4" Type="http://schemas.openxmlformats.org/officeDocument/2006/relationships/hyperlink" Target="https://chronoatlas.nl/classroom/lesson/korea-three-kingdom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orea-three-kingdom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OGURYEO, BAEKJE AND SILLA  ·  C. 300-60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Three Kingdoms of Kore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rea-three-kingdo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Goguryeo in the north, Baekje in the southwest and Silla in the southeast fought each other for centuries, while passing Buddhism, writing and iron on to Japan. Students map the three kingdoms, meet King Gwanggaeto and ask what made each kingdom strong.]]></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Goguryeo, Baekje, Silla and Gaya on the map and name one capital of each kingd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three kingdoms competed and what made each one stro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Buddhism and Chinese writing reached Korea and passed on to Japa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orea-three-kingdom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500. Find Koguryo (Goguryeo), Paekche (Baekje) and Silla. Which kingdom is largest, and which one reaches far beyond the peninsul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orea-three-kingdom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rea-three-kingdom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2026-10-31T00:58:46Z</dcterms:created>
  <dcterms:modified xsi:type="dcterms:W3CDTF">2026-10-31T00:58:46Z</dcterms:modified>
  <dc:title>The Three Kingdoms of Korea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