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45 and find Korea. The map shows it split into an American and a Soviet zone. Find the 38th parallel. Why would two outside powers divide a country?
https://chronoatlas.nl/?year=1945&lat=38&lng=127.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33f3ca635e1995ffb4256b7d8c2fd551.jpeg"/>
  <Relationship Id="rId3" Type="http://schemas.openxmlformats.org/officeDocument/2006/relationships/hyperlink" Target="https://chronoatlas.nl/classroom/lesson/korean-war-195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orean-war-195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aee6007a57f900d6ca6e1e974490f5d2.jpeg"/>
  <Relationship Id="rId3" Type="http://schemas.openxmlformats.org/officeDocument/2006/relationships/hyperlink" Target="https://chronoatlas.nl/?year=1945&amp;lat=38&amp;lng=127.5&amp;zoom=5.5" TargetMode="External"/>
  <Relationship Id="rId4" Type="http://schemas.openxmlformats.org/officeDocument/2006/relationships/hyperlink" Target="https://chronoatlas.nl/classroom/lesson/korean-war-195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orean-war-195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50-195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Korean War, 1950-1953]]></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rean-war-195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June 1950 North Korea invaded the South. UN troops, among them Dutch soldiers, and later Chinese armies joined the fighting, and the front swept up and down the peninsula. Three years later it ended close to where it began. Students follow the war on the map and ask why it never officially end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Korea was divided at the 38th parallel in 194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Follow the front lines of 1950-1951 on the map from Busan to the Yalu Riv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war ended in an armistice and not a peace treat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orean-war-195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divided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45 and find Korea. The map shows it split into an American and a Soviet zone. Find the 38th parallel. Why would two outside powers divide a countr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orean-war-195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rean-war-195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2026-10-31T02:04:13Z</dcterms:created>
  <dcterms:modified xsi:type="dcterms:W3CDTF">2026-10-31T02:04:13Z</dcterms:modified>
  <dc:title>The Korean War, 1950-1953</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