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79: the Song are gone. Click Stories and play Rise of Imperial China up to the chapter "The Mongol Yuan". What was new about this dynasty?
https://chronoatlas.nl/?year=1279&lat=35&lng=110&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36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5a6231764bfee53ff68ff19d4c5f03e1.jpeg"/>
  <Relationship Id="rId3" Type="http://schemas.openxmlformats.org/officeDocument/2006/relationships/hyperlink" Target="https://chronoatlas.nl/classroom/lesson/kublai-khan-yuan-dynast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ublai-khan-yuan-dynast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bbac15b8c42ae0c3cbbdd2578770f992.jpeg"/>
  <Relationship Id="rId3" Type="http://schemas.openxmlformats.org/officeDocument/2006/relationships/hyperlink" Target="https://chronoatlas.nl/?year=1279&amp;lat=35&amp;lng=110&amp;zoom=3.5" TargetMode="External"/>
  <Relationship Id="rId4" Type="http://schemas.openxmlformats.org/officeDocument/2006/relationships/hyperlink" Target="https://chronoatlas.nl/classroom/lesson/kublai-khan-yuan-dynast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ublai-khan-yuan-dynas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YUAN DYNASTY  ·  1260-136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Kublai Khan and the Yuan dynast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52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ublai-khan-yuan-dynas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Genghis Khan's grandson Kublai conquered the Song and became the first Mongol to rule all of China. Students explore his two capitals, his failed wars at sea and why the Yuan dynasty lasted less than a century.]]></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Kublai Khan became ruler of all China and founded the Yuan dynast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Yuan governed China, including its capitals, money and ranking of peopl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Yuan dynasty fell in 1368.]]></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79]]></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ublai-khan-yuan-dynast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79]]></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Great Khan's Chin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79: the Song are gone. Click Stories and play Rise of Imperial China up to the chapter "The Mongol Yuan". What was new about this dynasty?]]></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ublai-khan-yuan-dynast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ublai-khan-yuan-dynast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2026-10-30T22:24:53Z</dcterms:created>
  <dcterms:modified xsi:type="dcterms:W3CDTF">2026-10-30T22:24:53Z</dcterms:modified>
  <dc:title>Kublai Khan and the Yuan dynasty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