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100 and find the Kushan Empire. Which big neighbors lie to its west, its east and its south?
https://chronoatlas.nl/?year=100&lat=34&lng=75&zoom=3.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3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8d0f7104c7cfdb8941b3eea07e6e3b1.jpeg"/>
  <Relationship Id="rId3" Type="http://schemas.openxmlformats.org/officeDocument/2006/relationships/hyperlink" Target="https://chronoatlas.nl/classroom/lesson/kushan-empire-crossroad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ushan-empire-crossroad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df9b4271745885e1384af2a0bc858c42.jpeg"/>
  <Relationship Id="rId3" Type="http://schemas.openxmlformats.org/officeDocument/2006/relationships/hyperlink" Target="https://chronoatlas.nl/?year=100&amp;lat=34&amp;lng=75&amp;zoom=3.2" TargetMode="External"/>
  <Relationship Id="rId4" Type="http://schemas.openxmlformats.org/officeDocument/2006/relationships/hyperlink" Target="https://chronoatlas.nl/classroom/lesson/kushan-empire-crossroad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ushan-empire-crossroa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USHAN EMPIRE  ·  C. 30-25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Kushans: crossroads of As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31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ushan-empire-crossroa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Descendants of nomads driven out of China, the Kushans built an empire across the Hindu Kush that touched Rome's trade, Han China and India at once. Students use coins and treasure to discover a crossroads empire many people have never heard of.]]></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Kushan Empire between the Han, Parthian and Indian world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Kushans profited from controlling trade rout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coins and objects as evidence of contact between cultur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ushan-empire-crossroad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tween empir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100 and find the Kushan Empire. Which big neighbors lie to its west, its east and its sou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ushan-empire-crossroad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ushan-empire-crossroad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2026-10-31T04:31:15Z</dcterms:created>
  <dcterms:modified xsi:type="dcterms:W3CDTF">2026-10-31T04:31:15Z</dcterms:modified>
  <dc:title>The Kushans: crossroads of Asia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