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and find Kyivan Rus. How far does it stretch from north to south? Which rivers connect its cities?
https://chronoatlas.nl/?year=1000&lat=54&lng=32&zoom=4.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66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f34162bfcf8b40290c24a4d7c9361041.jpeg"/>
  <Relationship Id="rId3" Type="http://schemas.openxmlformats.org/officeDocument/2006/relationships/hyperlink" Target="https://chronoatlas.nl/classroom/lesson/kyivan-rus-convers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yivan-rus-convers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03c1c632b61c479152b08474db579f72.jpeg"/>
  <Relationship Id="rId3" Type="http://schemas.openxmlformats.org/officeDocument/2006/relationships/hyperlink" Target="https://chronoatlas.nl/?year=1000&amp;lat=54&amp;lng=32&amp;zoom=4.4" TargetMode="External"/>
  <Relationship Id="rId4" Type="http://schemas.openxmlformats.org/officeDocument/2006/relationships/hyperlink" Target="https://chronoatlas.nl/classroom/lesson/kyivan-rus-convers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yivan-rus-convers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YIVAN RUS  ·  957-105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988: Kyiv chooses a faith]]></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0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yivan-rus-conver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ound 988 Prince Vladimir of Kyiv is baptized and orders his people into the waters of the Dnieper. Students explore why he chose the Christianity of Constantinople and how that choice shaped Kyivan Rus under his son Yaroslav the Wis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Kyivan Rus on the map of 1000 and name its main cities and riv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political and religious reasons behind Vladimir's choice of Byzantine Christianit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achievements of Yaroslav the Wise in law, building and diplomac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0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yivan-rus-convers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0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Kyivan Rus in 100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and find Kyivan Rus. How far does it stretch from north to south? Which rivers connect its citi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yivan-rus-convers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yivan-rus-convers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2026-10-30T22:45:44Z</dcterms:created>
  <dcterms:modified xsi:type="dcterms:W3CDTF">2026-10-30T22:45:44Z</dcterms:modified>
  <dc:title>988: Kyiv chooses a faith</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