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79, soon after the kings who built Lalibela lost power. Find the label Ethiopia in the highlands. Which other state lies to its east, towards the Red Sea?
https://chronoatlas.nl/?year=1279&lat=11.5&lng=4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2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ca0cbcd5bfdfd8501a585ceb2b6dcb1.jpeg"/>
  <Relationship Id="rId3" Type="http://schemas.openxmlformats.org/officeDocument/2006/relationships/hyperlink" Target="https://chronoatlas.nl/classroom/lesson/lalibela-rock-church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alibela-rock-church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834544bc0b6eb023ee62aafc0d7264c2.jpeg"/>
  <Relationship Id="rId3" Type="http://schemas.openxmlformats.org/officeDocument/2006/relationships/hyperlink" Target="https://chronoatlas.nl/?year=1279&amp;lat=11.5&amp;lng=40&amp;zoom=5" TargetMode="External"/>
  <Relationship Id="rId4" Type="http://schemas.openxmlformats.org/officeDocument/2006/relationships/hyperlink" Target="https://chronoatlas.nl/classroom/lesson/lalibela-rock-church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alibela-rock-church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ZAGWE ETHIOPIA  ·  ABOUT 1180-127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alibela: churches carved from rock]]></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3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alibela-rock-church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igh in the Ethiopian mountains, King Lalibela had eleven churches cut down into solid rock. Students find out how they were made, why a king might build a new Jerusalem in Africa, and why pilgrims still come toda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Lalibela in the Ethiopian highlands and compare its position with Aksum and Jerusal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a monolithic church was carved from the top dow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churches are linked with the idea of a new Jerusale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7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alibela-rock-church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7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Ethiopian high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79, soon after the kings who built Lalibela lost power. Find the label Ethiopia in the highlands. Which other state lies to its east, towards the Red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alibela-rock-church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alibela-rock-church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2026-10-31T04:29:05Z</dcterms:created>
  <dcterms:modified xsi:type="dcterms:W3CDTF">2026-10-31T04:29:05Z</dcterms:modified>
  <dc:title>Lalibela: churches carved from rock</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