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00 BC and find Taiwan. Many scientists think the ancestors of the Pacific voyagers set out from here. Which islands lie to the south, a short sail away?
https://chronoatlas.nl/?year=-3000&lat=23.7&lng=12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ea6eb257bb512b6f4f7541182a3eba11.jpeg"/>
  <Relationship Id="rId3" Type="http://schemas.openxmlformats.org/officeDocument/2006/relationships/hyperlink" Target="https://chronoatlas.nl/classroom/lesson/lapita-pacific-voyag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apita-pacific-voyag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7505bc25f2e72fe596f7896e2c84edd2.jpeg"/>
  <Relationship Id="rId3" Type="http://schemas.openxmlformats.org/officeDocument/2006/relationships/hyperlink" Target="https://chronoatlas.nl/?year=-3000&amp;lat=23.7&amp;lng=121&amp;zoom=5" TargetMode="External"/>
  <Relationship Id="rId4" Type="http://schemas.openxmlformats.org/officeDocument/2006/relationships/hyperlink" Target="https://chronoatlas.nl/classroom/lesson/lapita-pacific-voyag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apita-pacific-voyag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USTRONESIAN AND LAPITA  ·  ABOUT 3000-10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apita: the first voyagers of the open Pacific]]></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apita-pacific-voyag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armers and sailors from Taiwan spread across the islands of Southeast Asia. Their Lapita descendants then sailed out into the open Pacific to islands no human had ever reached. Students chart one of the boldest journeys in histo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spread of Austronesian peoples from Taiwan into the Pacifi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Lapita culture and how archaeologists recognize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Pacific voyagers found and settled islands far out at se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apita-pacific-voyag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sland of orig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00 BC and find Taiwan. Many scientists think the ancestors of the Pacific voyagers set out from here. Which islands lie to the south, a short sail awa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apita-pacific-voyag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apita-pacific-voyag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2026-10-30T23:17:00Z</dcterms:created>
  <dcterms:modified xsi:type="dcterms:W3CDTF">2026-10-30T23:17:00Z</dcterms:modified>
  <dc:title>Lapita: the first voyagers of the open Pacific</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