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13 and zoom in on Saxony. Find Leipzig. Armies of Russia, Prussia, Austria and Sweden met Napoleon here. From which directions did they come?
https://chronoatlas.nl/?year=1813&lat=51.3&lng=12.4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ef5bb6a7f082b74b4dde8936ed205101.jpeg"/>
  <Relationship Id="rId3" Type="http://schemas.openxmlformats.org/officeDocument/2006/relationships/hyperlink" Target="https://chronoatlas.nl/classroom/lesson/leipzig-to-waterlo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leipzig-to-waterlo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194f73c8b9200d84e7a58fbe3b9ddad2.jpeg"/>
  <Relationship Id="rId3" Type="http://schemas.openxmlformats.org/officeDocument/2006/relationships/hyperlink" Target="https://chronoatlas.nl/?year=1813&amp;lat=51.3&amp;lng=12.4&amp;zoom=5.5" TargetMode="External"/>
  <Relationship Id="rId4" Type="http://schemas.openxmlformats.org/officeDocument/2006/relationships/hyperlink" Target="https://chronoatlas.nl/classroom/lesson/leipzig-to-waterlo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leipzig-to-waterlo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POLEONIC WARS  ·  1813-181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m Leipzig to Waterloo: Napoleon fall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10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eipzig-to-waterlo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Beaten at Leipzig, exiled to Elba, back for a Hundred Days and finally defeated at Waterloo: students follow Napoleon's last campaigns across the map and ask why all of Europe turned against hi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ut the events of 1813-1815 in order: Leipzig, abdication, Elba, the Hundred Days, Waterloo, Saint Helen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Leipzig, Elba, Waterloo and Saint Helen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a coalition of almost all of Europe formed against Napoleo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13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leipzig-to-waterlo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13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attle of the Na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13 and zoom in on Saxony. Find Leipzig. Armies of Russia, Prussia, Austria and Sweden met Napoleon here. From which directions did they com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leipzig-to-waterlo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eipzig-to-waterlo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2026-10-31T02:04:08Z</dcterms:created>
  <dcterms:modified xsi:type="dcterms:W3CDTF">2026-10-31T02:04:08Z</dcterms:modified>
  <dc:title>From Leipzig to Waterloo: Napoleon falls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