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200 on northern France and England. Turn on Weather of History and read the card on the Medieval Warm Period. How could milder summers change life in a farming village?
https://chronoatlas.nl/?year=1200&lat=50&lng=1&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716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e6a2ce563975efc2ea3adb92e8303611.jpeg"/>
  <Relationship Id="rId3" Type="http://schemas.openxmlformats.org/officeDocument/2006/relationships/hyperlink" Target="https://chronoatlas.nl/classroom/lesson/life-on-the-manor"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life-on-the-manor"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4df6dad0685b934c122a9211f02484812.jpeg"/>
  <Relationship Id="rId3" Type="http://schemas.openxmlformats.org/officeDocument/2006/relationships/hyperlink" Target="https://chronoatlas.nl/?year=1200&amp;lat=50&amp;lng=1&amp;zoom=5" TargetMode="External"/>
  <Relationship Id="rId4" Type="http://schemas.openxmlformats.org/officeDocument/2006/relationships/hyperlink" Target="https://chronoatlas.nl/classroom/lesson/life-on-the-manor"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life-on-the-manor"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HIGH MIDDLE AGES  ·  1000-1300]]></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Life on the manor: those who prayed, fought and worked]]></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40  ·  Ages 10-13  ·  45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life-on-the-man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round the year 1030 a French bishop wrote that society had three orders: those who pray, those who fight and those who work. Students step into a medieval village, follow the farming year and ask how much freedom a peasant really had.]]></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three orders of medieval society and the duties of eac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how a manor worked: the lord's land, the open fields, the mill and the church.]]></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Compare the lives of free peasants and serfs, and discuss why historians debate the word "feudalism".]]></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45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0-13]]></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2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life-on-the-manor]]></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2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A warmer age]]></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200 on northern France and England. Turn on Weather of History and read the card on the Medieval Warm Period. How could milder summers change life in a farming villag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life-on-the-manor]]></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life-on-the-manor]]></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96">
  <a:themeElements>
    <a:clrScheme name="Theme9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2026-10-31T04:28:14Z</dcterms:created>
  <dcterms:modified xsi:type="dcterms:W3CDTF">2026-10-31T04:28:14Z</dcterms:modified>
  <dc:title>Life on the manor: those who prayed, fought and worked</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