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55 and zoom in on Lisbon at the mouth of the river Tagus. Why was this one of Europe's richest ports? Think of Brazil on the other side of the Atlantic.
https://chronoatlas.nl/?year=1755&lat=38.7&lng=-9.1&zoom=6.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3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08150aeae2e985bb4e19762e95c793a1.jpeg"/>
  <Relationship Id="rId3" Type="http://schemas.openxmlformats.org/officeDocument/2006/relationships/hyperlink" Target="https://chronoatlas.nl/classroom/lesson/lisbon-earthquake-1755"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lisbon-earthquake-1755"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301d2be3f2e29b895f2fe477c52ae92.jpeg"/>
  <Relationship Id="rId3" Type="http://schemas.openxmlformats.org/officeDocument/2006/relationships/hyperlink" Target="https://chronoatlas.nl/?year=1755&amp;lat=38.7&amp;lng=-9.1&amp;zoom=6.5" TargetMode="External"/>
  <Relationship Id="rId4" Type="http://schemas.openxmlformats.org/officeDocument/2006/relationships/hyperlink" Target="https://chronoatlas.nl/classroom/lesson/lisbon-earthquake-1755"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lisbon-earthquake-1755"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ENLIGHTENMENT  ·  175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Lisbon earthquake of 1755]]></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86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isbon-earthquake-175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On All Saints' Day 1755 an earthquake, a tsunami and fires destroy much of Lisbon. Students follow the waves across the ocean, see how the city was rebuilt with earthquake-resistant buildings, and discuss why the disaster shook Europe's thinker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happened in Lisbon on 1 November 1755.]]></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Lisbon was rebuilt and why the new buildings were safe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disaster led thinkers to argue about God, nature and scienc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5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lisbon-earthquake-1755]]></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5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great por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55 and zoom in on Lisbon at the mouth of the river Tagus. Why was this one of Europe's richest ports? Think of Brazil on the other side of the Atlantic.]]></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lisbon-earthquake-1755]]></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isbon-earthquake-1755]]></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2026-10-31T05:21:43Z</dcterms:created>
  <dcterms:modified xsi:type="dcterms:W3CDTF">2026-10-31T05:21:43Z</dcterms:modified>
  <dc:title>The Lisbon earthquake of 1755</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