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Turn on Weather of History and go to 1683. Zoom in on London. What has happened to the river Thames, and what are Londoners doing on it?
https://chronoatlas.nl/?year=1683&lat=51.5&lng=-0.1&zoom=8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4160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746a801e05d1de1544935906345882de1.jpeg"/>
  <Relationship Id="rId3" Type="http://schemas.openxmlformats.org/officeDocument/2006/relationships/hyperlink" Target="https://chronoatlas.nl/classroom/lesson/little-ice-age-europe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little-ice-age-europe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59cf1b1d0c09e7e81fd80d1402345df2.jpeg"/>
  <Relationship Id="rId3" Type="http://schemas.openxmlformats.org/officeDocument/2006/relationships/hyperlink" Target="https://chronoatlas.nl/?year=1683&amp;lat=51.5&amp;lng=-0.1&amp;zoom=8" TargetMode="External"/>
  <Relationship Id="rId4" Type="http://schemas.openxmlformats.org/officeDocument/2006/relationships/hyperlink" Target="https://chronoatlas.nl/classroom/lesson/little-ice-age-europe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little-ice-age-europe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ARLY MODERN EUROPE  ·  1600-1789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Little Ice Age in Europ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365  ·  Ages 10-13  ·  45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little-ice-age-europ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Colder winters freeze the Thames, the Baltic and the lagoon of Venice. Students use the Weather of History layer to explore frost fairs, failed harvests and a volcano in Iceland, and ask how climate shaped wars, food and daily life between 1600 and 1789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historians and scientists mean by the "Little Ice Age"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Use the Weather of History layer to find three cold events between 1600 and 1789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Give two examples of how colder weather affected war, food or daily life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45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0-13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1683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little-ice-age-europe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1683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Frost fair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urn on Weather of History and go to 1683. Zoom in on London. What has happened to the river Thames, and what are Londoners doing on it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little-ice-age-europe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little-ice-age-europe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4">
  <a:themeElements>
    <a:clrScheme name="Theme5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2026-10-31T05:42:08Z</dcterms:created>
  <dcterms:modified xsi:type="dcterms:W3CDTF">2026-10-31T05:42:08Z</dcterms:modified>
  <dc:title>The Little Ice Age in Europe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