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65, turn on the Cities layer and zoom in on London on the Thames. Why would a crowded port city with narrow streets suffer badly from both plague and fire?
https://chronoatlas.nl/?year=1665&lat=51.5&lng=-0.1&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d399e135d705a87f9198984dc79ab841.jpeg"/>
  <Relationship Id="rId3" Type="http://schemas.openxmlformats.org/officeDocument/2006/relationships/hyperlink" Target="https://chronoatlas.nl/classroom/lesson/london-plague-great-fire-1666"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ondon-plague-great-fire-1666"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6b6c060b53f3a2638bee578b3586b62.jpeg"/>
  <Relationship Id="rId3" Type="http://schemas.openxmlformats.org/officeDocument/2006/relationships/hyperlink" Target="https://chronoatlas.nl/?year=1665&amp;lat=51.5&amp;lng=-0.1&amp;zoom=7" TargetMode="External"/>
  <Relationship Id="rId4" Type="http://schemas.openxmlformats.org/officeDocument/2006/relationships/hyperlink" Target="https://chronoatlas.nl/classroom/lesson/london-plague-great-fire-1666"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ondon-plague-great-fire-1666"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TUART ENGLAND  ·  1665-166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London's plague and Great Fire, 1665-1666]]></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63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ondon-plague-great-fire-166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wo years London suffers its last great plague and a fire that destroys most of the old city. Students use Samuel Pepys's diary, find the village of Eyam that shut itself off to protect others, and see how London was rebuilt in brick and ston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people in 1665 tried to stop the plague, and why most methods fail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Great Fire of 1666 started and sprea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London was rebuilt after the fir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6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ondon-plague-great-fire-1666]]></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6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rowded por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65, turn on the Cities layer and zoom in on London on the Thames. Why would a crowded port city with narrow streets suffer badly from both plague and fi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ondon-plague-great-fire-1666]]></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ondon-plague-great-fire-1666]]></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2026-10-31T04:42:06Z</dcterms:created>
  <dcterms:modified xsi:type="dcterms:W3CDTF">2026-10-31T04:42:06Z</dcterms:modified>
  <dc:title>London's plague and Great Fire, 1665-1666</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