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930 and look at China. How does the map label it? Why might a country ruled by rival generals be easy to invade?
https://chronoatlas.nl/?year=1930&lat=33&lng=108&zoom=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543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f2b9a85f5afd05b6bf6c179f883ba5a1.jpeg"/>
  <Relationship Id="rId3" Type="http://schemas.openxmlformats.org/officeDocument/2006/relationships/hyperlink" Target="https://chronoatlas.nl/classroom/lesson/long-march-china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long-march-china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361f3314e8a61ddbdc6dde2c362b1b642.jpeg"/>
  <Relationship Id="rId3" Type="http://schemas.openxmlformats.org/officeDocument/2006/relationships/hyperlink" Target="https://chronoatlas.nl/?year=1930&amp;lat=33&amp;lng=108&amp;zoom=4" TargetMode="External"/>
  <Relationship Id="rId4" Type="http://schemas.openxmlformats.org/officeDocument/2006/relationships/hyperlink" Target="https://chronoatlas.nl/classroom/lesson/long-march-china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long-march-china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REPUBLIC OF CHINA  ·  1927-1936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China divided: the Long March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470  ·  Ages 12-15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long-march-china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In the 1920s and 1930s China was split between warlords, Chiang Kai-shek's Nationalists and the Communists. In 1934 the Communists broke out of a trap in the south and retreated thousands of kilometers to the north. Students trace the Long March and ask how a retreat became a legend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the conflict between the Nationalists and the Communists in China in the 1920s and 1930s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race the route of the Long March from Jiangxi to Shaanxi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how the Long March became a founding story of the Chinese Communist Party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93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long-march-china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93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A divided Chin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930 and look at China. How does the map label it? Why might a country ruled by rival generals be easy to invad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long-march-chi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long-march-chi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1">
  <a:themeElements>
    <a:clrScheme name="Theme9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2026-10-31T09:14:43Z</dcterms:created>
  <dcterms:modified xsi:type="dcterms:W3CDTF">2026-10-31T09:14:43Z</dcterms:modified>
  <dc:title>China divided: the Long March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