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700 and zoom in on Paris. Versailles lies about 20 km to the south-west. Why would a king move his court and government out of the capital?
https://chronoatlas.nl/?year=1700&lat=48.8&lng=2.2&zoom=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445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86c75d8e7b1fad523ac1fef2cf0e15c1.jpeg"/>
  <Relationship Id="rId3" Type="http://schemas.openxmlformats.org/officeDocument/2006/relationships/hyperlink" Target="https://chronoatlas.nl/classroom/lesson/louis-xiv-versaille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louis-xiv-versaille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7e0776dc6a43529c0254d1d020fb07f2.jpeg"/>
  <Relationship Id="rId3" Type="http://schemas.openxmlformats.org/officeDocument/2006/relationships/hyperlink" Target="https://chronoatlas.nl/?year=1700&amp;lat=48.8&amp;lng=2.2&amp;zoom=8" TargetMode="External"/>
  <Relationship Id="rId4" Type="http://schemas.openxmlformats.org/officeDocument/2006/relationships/hyperlink" Target="https://chronoatlas.nl/classroom/lesson/louis-xiv-versaille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louis-xiv-versaille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BOURBON FRANCE  ·  1643-1715]]></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Louis XIV and Versaille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69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louis-xiv-versaill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he Sun King turns his father's hunting lodge into the most famous palace in Europe and keeps the nobles close. Students explore how Louis XIV used buildings, ceremony and war to show absolute power, and what it cost Franc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absolute monarchy" means, using Louis XIV as an exampl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Versailles helped Louis control the nobility.]]></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Weigh the costs and benefits of Louis XIV's wars and policies for Franc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7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louis-xiv-versaille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7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From Paris to Versaille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700 and zoom in on Paris. Versailles lies about 20 km to the south-west. Why would a king move his court and government out of the capital?]]></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louis-xiv-versaille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louis-xiv-versaille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2026-10-31T03:42:57Z</dcterms:created>
  <dcterms:modified xsi:type="dcterms:W3CDTF">2026-10-31T03:42:57Z</dcterms:modified>
  <dc:title>Louis XIV and Versailles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