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00 and zoom out over North America. Find the huge territory called Luisiana west of the Mississippi. Compare its size with the United States.
https://chronoatlas.nl/?year=1800&lat=40&lng=-95&zoom=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03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e35eb224787e2ac8c15c162c08aa6651.jpeg"/>
  <Relationship Id="rId3" Type="http://schemas.openxmlformats.org/officeDocument/2006/relationships/hyperlink" Target="https://chronoatlas.nl/classroom/lesson/louisiana-purchase-lewis-clark"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louisiana-purchase-lewis-clark"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7d857b80ccf4050cbdb1ce0c6921f822.jpeg"/>
  <Relationship Id="rId3" Type="http://schemas.openxmlformats.org/officeDocument/2006/relationships/hyperlink" Target="https://chronoatlas.nl/?year=1800&amp;lat=40&amp;lng=-95&amp;zoom=3" TargetMode="External"/>
  <Relationship Id="rId4" Type="http://schemas.openxmlformats.org/officeDocument/2006/relationships/hyperlink" Target="https://chronoatlas.nl/classroom/lesson/louisiana-purchase-lewis-clark"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louisiana-purchase-lewis-clark"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EARLY UNITED STATES  ·  1803-1806]]></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Louisiana Purchase and Lewis and Clark]]></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05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louisiana-purchase-lewis-clar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803 the United States doubles in size by buying Louisiana from Napoleon. Lewis, Clark, Sacagawea and their companions then travel to the Pacific and back through the lands of many Native nations. Students ask what was really bough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Napoleon sold Louisiana and why Jefferson bought i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route of the Lewis and Clark expedition from St. Louis to the Pacific.]]></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Native nations saw the "purchase" very differently.]]></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louisiana-purchase-lewis-clark]]></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Louisiana in 1800]]></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00 and zoom out over North America. Find the huge territory called Luisiana west of the Mississippi. Compare its size with the United State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louisiana-purchase-lewis-clark]]></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louisiana-purchase-lewis-clark]]></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2026-10-31T04:42:39Z</dcterms:created>
  <dcterms:modified xsi:type="dcterms:W3CDTF">2026-10-31T04:42:39Z</dcterms:modified>
  <dc:title>The Louisiana Purchase and Lewis and Clark</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