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17 and find Wittenberg on the river Elbe, south-west of Berlin. Which empire is it part of? Now find Rome: how far away is the pope?
https://chronoatlas.nl/?year=1517&lat=48&lng=12.5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da71d8c4203dd01d987f8dd636526a41.jpeg"/>
  <Relationship Id="rId3" Type="http://schemas.openxmlformats.org/officeDocument/2006/relationships/hyperlink" Target="https://chronoatlas.nl/classroom/lesson/luther-wittenberg-reforma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luther-wittenberg-reforma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8dcf56102585d5e175d412b82119b0b2.jpeg"/>
  <Relationship Id="rId3" Type="http://schemas.openxmlformats.org/officeDocument/2006/relationships/hyperlink" Target="https://chronoatlas.nl/?year=1517&amp;lat=48&amp;lng=12.5&amp;zoom=4.5" TargetMode="External"/>
  <Relationship Id="rId4" Type="http://schemas.openxmlformats.org/officeDocument/2006/relationships/hyperlink" Target="https://chronoatlas.nl/classroom/lesson/luther-wittenberg-reforma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luther-wittenberg-reforma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EFORMATION  ·  1517-153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Luther and the Reforma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17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uther-wittenberg-reforma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monk in a small Saxon town challenges the most powerful institution in Europe. Students follow Luther from Wittenberg to Worms and the Wartburg, and see how printing turned one man's protest into a movement that split the Western Church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indulgences were and why Luther objected to them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Wittenberg, Worms and the Wartburg and say what happened at ea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printing and the protection of a prince helped Luther surviv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17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luther-wittenberg-reforma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17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small university tow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17 and find Wittenberg on the river Elbe, south-west of Berlin. Which empire is it part of? Now find Rome: how far away is the pop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luther-wittenberg-reforma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uther-wittenberg-reform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2026-10-31T04:40:37Z</dcterms:created>
  <dcterms:modified xsi:type="dcterms:W3CDTF">2026-10-31T04:40:37Z</dcterms:modified>
  <dc:title>Luther and the Reformation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