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50 BC on western Anatolia. The map's borders for this century are rough and still label the region "Phrygians", but Lydia, with its capital Sardis, ruled here. Gold dust washed down the river Pactolus through Sardis. Zoom in and find the mountains south of the city.
https://chronoatlas.nl/?year=-650&lat=38.5&lng=28&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523a2380e7e493d8fac462383be5a111.jpeg"/>
  <Relationship Id="rId3" Type="http://schemas.openxmlformats.org/officeDocument/2006/relationships/hyperlink" Target="https://chronoatlas.nl/classroom/lesson/lydia-first-coi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ydia-first-coi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2555dbb29a56eaf2826b04424152812.jpeg"/>
  <Relationship Id="rId3" Type="http://schemas.openxmlformats.org/officeDocument/2006/relationships/hyperlink" Target="https://chronoatlas.nl/?year=-650&amp;lat=38.5&amp;lng=28&amp;zoom=7" TargetMode="External"/>
  <Relationship Id="rId4" Type="http://schemas.openxmlformats.org/officeDocument/2006/relationships/hyperlink" Target="https://chronoatlas.nl/classroom/lesson/lydia-first-coi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ydia-first-coi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YDIA  ·  650-546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ydia and the first coi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7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ydia-first-coi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e kingdom of Lydia, in western Anatolia, the first coins were struck around 600 BC. Students meet King Croesus, "rich as Croesus", follow gold down the river Pactolus, and watch the kingdom fall to Persia in 546 BC.]]></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ardis and the kingdom of Lydia in western Anatol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 coin is and why it was more useful than lumps of meta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ell what happened when Croesus attacked Persia in 547-546 BC and what the oracle at Delphi had told hi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ydia-first-coi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old riv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50 BC on western Anatolia. The map's borders for this century are rough and still label the region "Phrygians", but Lydia, with its capital Sardis, ruled here. Gold dust washed down the river Pactolus through Sardis. Zoom in and find the mountains south of the c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ydia-first-coi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ydia-first-coi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2026-10-31T00:59:04Z</dcterms:created>
  <dcterms:modified xsi:type="dcterms:W3CDTF">2026-10-31T00:59:04Z</dcterms:modified>
  <dc:title>Lydia and the first coins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