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7 BC. Judea, around Jerusalem, had passed from the Ptolemies to the Seleucids in 200 BC; the map's borders here are rough. Turn on the Cities layer, find Jerusalem, then zoom out to Antioch, the Seleucid capital 500 km north. How far was the king from the people he gave orders to?
https://chronoatlas.nl/?year=-167&lat=33.5&lng=35.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f95e80600fa532102b566de7866549e1.jpeg"/>
  <Relationship Id="rId3" Type="http://schemas.openxmlformats.org/officeDocument/2006/relationships/hyperlink" Target="https://chronoatlas.nl/classroom/lesson/maccabean-revol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ccabean-revol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33d8a2cd28df9acb04d3126718719f2.jpeg"/>
  <Relationship Id="rId3" Type="http://schemas.openxmlformats.org/officeDocument/2006/relationships/hyperlink" Target="https://chronoatlas.nl/?year=-167&amp;lat=33.5&amp;lng=35.5&amp;zoom=5.5" TargetMode="External"/>
  <Relationship Id="rId4" Type="http://schemas.openxmlformats.org/officeDocument/2006/relationships/hyperlink" Target="https://chronoatlas.nl/classroom/lesson/maccabean-revol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ccabean-revol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ELLENISTIC JUDEA  ·  167-14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accabees: a small people against a Greek ki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ccabean-revol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n the Seleucid king Antiochus IV banned Jewish worship and put a pagan altar in the Temple, a priest's family in a village started a revolt. Students follow Judah Maccabee from the hills to the rededication of the Temple, remembered every year at Hanukkah.]]></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ntiochus IV did in Jerusalem in 167 BC and why Jews revol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odiin, Jerusalem and Antioch and describe how a small force fought a large kingd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revolt led to an independent Jewish state under the Hasmonea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67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ccabean-revol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67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province between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7 BC. Judea, around Jerusalem, had passed from the Ptolemies to the Seleucids in 200 BC; the map's borders here are rough. Turn on the Cities layer, find Jerusalem, then zoom out to Antioch, the Seleucid capital 500 km north. How far was the king from the people he gave orders to?]]></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ccabean-revol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ccabean-revol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2026-10-31T00:58:49Z</dcterms:created>
  <dcterms:modified xsi:type="dcterms:W3CDTF">2026-10-31T00:58:49Z</dcterms:modified>
  <dc:title>The Maccabees: a small people against a Greek king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