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find the Angevin Empire, the lands of the English kings in England and France. Then jump to 1279. What has the English king lost?
https://chronoatlas.nl/?year=1200&lat=48&lng=0&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e0ffa63a2dbdb59dece791f576c3c391.jpeg"/>
  <Relationship Id="rId3" Type="http://schemas.openxmlformats.org/officeDocument/2006/relationships/hyperlink" Target="https://chronoatlas.nl/classroom/lesson/magna-carta-1215"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gna-carta-1215"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47a5ed4da8266e55d7046187eb9cf612.jpeg"/>
  <Relationship Id="rId3" Type="http://schemas.openxmlformats.org/officeDocument/2006/relationships/hyperlink" Target="https://chronoatlas.nl/?year=1200&amp;lat=48&amp;lng=0&amp;zoom=4.6" TargetMode="External"/>
  <Relationship Id="rId4" Type="http://schemas.openxmlformats.org/officeDocument/2006/relationships/hyperlink" Target="https://chronoatlas.nl/classroom/lesson/magna-carta-121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gna-carta-121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DIEVAL ENGLAND  ·  1199-122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gna Carta: the king under the law]]></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1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gna-carta-12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June 1215 King John seals a charter in a meadow beside the Thames, promising to rule by the law. Students explore why the barons forced him, read the most famous clauses and ask who Magna Carta really protect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King John and the barons came into conflict by 121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Read and explain clauses 39 and 40 of Magna Carta in modern word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who Magna Carta protected in 1215 and how its meaning grew lat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gna-carta-1215]]></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empire los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find the Angevin Empire, the lands of the English kings in England and France. Then jump to 1279. What has the English king lo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gna-carta-1215]]></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gna-carta-1215]]></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2026-10-31T04:27:50Z</dcterms:created>
  <dcterms:modified xsi:type="dcterms:W3CDTF">2026-10-31T04:27:50Z</dcterms:modified>
  <dc:title>Magna Carta: the king under the law</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