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350 and zoom out over the islands between Sumatra and New Guinea. How many large islands can you count? Why would ruling them need ships?
https://chronoatlas.nl/?year=1350&lat=-4&lng=115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222389d3cbb4af4ace727a880cfab531.jpeg"/>
  <Relationship Id="rId3" Type="http://schemas.openxmlformats.org/officeDocument/2006/relationships/hyperlink" Target="https://chronoatlas.nl/classroom/lesson/majapahit-island-empir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ajapahit-island-empir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b34502fde9770c0b026514618cfd46c2.jpeg"/>
  <Relationship Id="rId3" Type="http://schemas.openxmlformats.org/officeDocument/2006/relationships/hyperlink" Target="https://chronoatlas.nl/?year=1350&amp;lat=-4&amp;lng=115&amp;zoom=4" TargetMode="External"/>
  <Relationship Id="rId4" Type="http://schemas.openxmlformats.org/officeDocument/2006/relationships/hyperlink" Target="https://chronoatlas.nl/classroom/lesson/majapahit-island-empir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ajapahit-island-empir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MAJAPAHIT  ·  1293-1527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Majapahit: an island empi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76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ajapahit-island-empi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ounded in 1293 by a prince who outwitted a Mongol fleet, Majapahit grew from East Java into the greatest power of the islands under its chief minister Gajah Mada. Students explore a sea empire of rice, spices and court poetr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Majapahit and the islands it claimed, and explain how sea power held them together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roles of Raden Wijaya, Gajah Mada and Hayam Wuru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aluate the court poem Nagarakretagama as a source on the size of Majapahi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3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ajapahit-island-empi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3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world of islan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350 and zoom out over the islands between Sumatra and New Guinea. How many large islands can you count? Why would ruling them need ship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ajapahit-island-empi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ajapahit-island-empi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2026-10-31T04:40:36Z</dcterms:created>
  <dcterms:modified xsi:type="dcterms:W3CDTF">2026-10-31T04:40:36Z</dcterms:modified>
  <dc:title>Majapahit: an island empire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