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05 and find German East Africa (today's mainland Tanzania). Which great lakes lie on its borders?
https://chronoatlas.nl/?year=1905&lat=-6.5&lng=3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11486022dc91c28bbaedda36513bcca1.jpeg"/>
  <Relationship Id="rId3" Type="http://schemas.openxmlformats.org/officeDocument/2006/relationships/hyperlink" Target="https://chronoatlas.nl/classroom/lesson/maji-maji-rising-1905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aji-maji-rising-1905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6f379cd17f15c9fb3c2d155fac055f12.jpeg"/>
  <Relationship Id="rId3" Type="http://schemas.openxmlformats.org/officeDocument/2006/relationships/hyperlink" Target="https://chronoatlas.nl/?year=1905&amp;lat=-6.5&amp;lng=35&amp;zoom=5" TargetMode="External"/>
  <Relationship Id="rId4" Type="http://schemas.openxmlformats.org/officeDocument/2006/relationships/hyperlink" Target="https://chronoatlas.nl/classroom/lesson/maji-maji-rising-1905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aji-maji-rising-19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GERMAN EAST AFRICA  ·  1905-190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aji Maji: the rising against German ru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54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aji-maji-rising-19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05 villagers in southern Tanzania pulled up the cotton they were forced to grow, and a rising spread across more than twenty peoples. Students learn why it began, how it was crushed and how Tanzania remembers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German East Africa, the Matumbi hills, Mahenge and Dar es Salaa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auses of the Maji Maji rising, including forced cotton growing and tax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rising was defeated and why so many people died of famin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0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aji-maji-rising-1905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0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erman East Afr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05 and find German East Africa (today's mainland Tanzania). Which great lakes lie on its borde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aji-maji-rising-190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aji-maji-rising-190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2026-10-31T05:42:06Z</dcterms:created>
  <dcterms:modified xsi:type="dcterms:W3CDTF">2026-10-31T05:42:06Z</dcterms:modified>
  <dc:title>Maji Maji: the rising against German rule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