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2 and find Malacca on the strait between the Malay Peninsula and Sumatra. Why did ships from India and from China both have to pass here?
https://chronoatlas.nl/?year=1492&lat=2.5&lng=10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bae35e2cef4813aceacdff2c0c01971.jpeg"/>
  <Relationship Id="rId3" Type="http://schemas.openxmlformats.org/officeDocument/2006/relationships/hyperlink" Target="https://chronoatlas.nl/classroom/lesson/malacca-sultanate-por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lacca-sultanate-por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b2f4f3c8c8041445840df9e8fe4c6902.jpeg"/>
  <Relationship Id="rId3" Type="http://schemas.openxmlformats.org/officeDocument/2006/relationships/hyperlink" Target="https://chronoatlas.nl/?year=1492&amp;lat=2.5&amp;lng=101&amp;zoom=5" TargetMode="External"/>
  <Relationship Id="rId4" Type="http://schemas.openxmlformats.org/officeDocument/2006/relationships/hyperlink" Target="https://chronoatlas.nl/classroom/lesson/malacca-sultanate-por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lacca-sultanat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LACCA SULTANATE  ·  1400-151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lacca: the port of the monsoon wind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lacca-sultanate-po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1400 a prince from Sumatra founded Malacca on the narrow strait between the Indian Ocean and the South China Sea. Within a century it was one of the greatest ports in the world, until a Portuguese fleet took it in 1511.]]></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alacca and explain how the monsoon winds made it a great por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Malacca's rulers used Ming protection and Islam to build their stat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Portuguese conquest of 1511 and its effec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lacca-sultanate-por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Gate between two ocea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2 and find Malacca on the strait between the Malay Peninsula and Sumatra. Why did ships from India and from China both have to pass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lacca-sultanate-por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lacca-sultanate-por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2026-10-31T00:59:06Z</dcterms:created>
  <dcterms:modified xsi:type="dcterms:W3CDTF">2026-10-31T00:59:06Z</dcterms:modified>
  <dc:title>Malacca: the port of the monsoon winds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