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on the Gulf Coast near Coatzacoalcos, where Malinche was probably born into a Nahuatl-speaking family. Follow the coast east to Tabasco, where she later lived among Maya speakers. What did that teach her?
https://chronoatlas.nl/?year=1500&lat=18.3&lng=-93.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091e39342dc94cf68a93db19f4d2e8e1.jpeg"/>
  <Relationship Id="rId3" Type="http://schemas.openxmlformats.org/officeDocument/2006/relationships/hyperlink" Target="https://chronoatlas.nl/classroom/lesson/malinche-interpreter-two-world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linche-interpreter-two-world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9f1ca00be4d39384bd9e085465dd3fe2.jpeg"/>
  <Relationship Id="rId3" Type="http://schemas.openxmlformats.org/officeDocument/2006/relationships/hyperlink" Target="https://chronoatlas.nl/?year=1500&amp;lat=18.3&amp;lng=-93.5&amp;zoom=6" TargetMode="External"/>
  <Relationship Id="rId4" Type="http://schemas.openxmlformats.org/officeDocument/2006/relationships/hyperlink" Target="https://chronoatlas.nl/classroom/lesson/malinche-interpreter-two-world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linche-interpreter-two-worl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PANISH CONQUEST  ·  1519-152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linche: the woman who spoke for two world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2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linche-interpreter-two-worl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n enslaved Nahua girl, handed to the Spaniards in 1519, became the most important interpreter of the conquest of Mexico. Students follow Malinche's journey, see how Indigenous painters showed her, and debate how she should be rememb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Malinche's life before and during the conquest of Mexic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an interpreter could be so powerful in 151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different ways Malinche has been remembered, from "traitor" to survivo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linche-interpreter-two-world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hildhood on the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on the Gulf Coast near Coatzacoalcos, where Malinche was probably born into a Nahuatl-speaking family. Follow the coast east to Tabasco, where she later lived among Maya speakers. What did that teach h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linche-interpreter-two-world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linche-interpreter-two-world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2026-10-31T00:59:03Z</dcterms:created>
  <dcterms:modified xsi:type="dcterms:W3CDTF">2026-10-31T00:59:03Z</dcterms:modified>
  <dc:title>Malinche: the woman who spoke for two worlds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