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324 with the Cities layer on. Find Cairo. Then find the Red Sea and the Mediterranean. Why was Cairo the perfect middleman between them?
https://chronoatlas.nl/?year=1324&lat=29&lng=33&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08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cd83ba102a132a625a7707c0cb8c40d1.jpeg"/>
  <Relationship Id="rId3" Type="http://schemas.openxmlformats.org/officeDocument/2006/relationships/hyperlink" Target="https://chronoatlas.nl/classroom/lesson/mamluk-cairo-mother-of-the-world"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amluk-cairo-mother-of-the-world"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a1928298eaf330486f6e6069f92ead92.jpeg"/>
  <Relationship Id="rId3" Type="http://schemas.openxmlformats.org/officeDocument/2006/relationships/hyperlink" Target="https://chronoatlas.nl/?year=1324&amp;lat=29&amp;lng=33&amp;zoom=5" TargetMode="External"/>
  <Relationship Id="rId4" Type="http://schemas.openxmlformats.org/officeDocument/2006/relationships/hyperlink" Target="https://chronoatlas.nl/classroom/lesson/mamluk-cairo-mother-of-the-world"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amluk-cairo-mother-of-the-worl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AMLUK SULTANATE  ·  1250-1517]]></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Mamluk Cairo: mother of the worl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69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mluk-cairo-mother-of-the-worl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Under the Mamluks, Cairo became the greatest city of the Islamic world, rich from the spice trade between India and Venice. Students explore its markets, the visit of Mansa Musa, the Black Death and the Portuguese threa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Cairo's position made it a center of trade between the Indian Ocean and the Mediterranea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Black Death affected Cairo in 1348.]]></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new sea routes after 1498 hurt Mamluk Egypt.]]></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324]]></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amluk-cairo-mother-of-the-world]]></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324]]></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Between two sea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324 with the Cities layer on. Find Cairo. Then find the Red Sea and the Mediterranean. Why was Cairo the perfect middleman between them?]]></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amluk-cairo-mother-of-the-world]]></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amluk-cairo-mother-of-the-world]]></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2026-10-31T05:00:07Z</dcterms:created>
  <dcterms:modified xsi:type="dcterms:W3CDTF">2026-10-31T05:00:07Z</dcterms:modified>
  <dc:title>Mamluk Cairo: mother of the world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