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6 over Cusco and the Sacred Valley. In May 1536 Manco Inca's armies surrounded the Spaniards in Cusco for about ten months. What advantages did the Inca have here?
https://chronoatlas.nl/?year=1536&lat=-13.4&lng=-72.1&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60a9e72bc9c091cf1d8fa7501ad6c61.jpeg"/>
  <Relationship Id="rId3" Type="http://schemas.openxmlformats.org/officeDocument/2006/relationships/hyperlink" Target="https://chronoatlas.nl/classroom/lesson/manco-inca-vilcabamb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nco-inca-vilcabamb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f587c8b57bc378e063288943a225392.jpeg"/>
  <Relationship Id="rId3" Type="http://schemas.openxmlformats.org/officeDocument/2006/relationships/hyperlink" Target="https://chronoatlas.nl/?year=1536&amp;lat=-13.4&amp;lng=-72.1&amp;zoom=8" TargetMode="External"/>
  <Relationship Id="rId4" Type="http://schemas.openxmlformats.org/officeDocument/2006/relationships/hyperlink" Target="https://chronoatlas.nl/classroom/lesson/manco-inca-vilcabamb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nco-inca-vilcabamb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CA RESISTANCE  ·  1536-157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nco Inca and the free state of Vilcabamb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0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co-inca-vilcabamb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conquest of Peru did not end in 1533. Manco Inca rose against the Spaniards, besieged Cusco and won a battle at Ollantaytambo, then ruled a free Inca state in the forests of Vilcabamba. Students follow 36 years of Inca resistan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Manco Inca's rebellion of 1536 and the siege of Cusc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Ollantaytambo and Vilcabamba and explain why the Inca chose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free Inca state ended in 1572 and how it is rememb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nco-inca-vilcabamb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ebelli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6 over Cusco and the Sacred Valley. In May 1536 Manco Inca's armies surrounded the Spaniards in Cusco for about ten months. What advantages did the Inca have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nco-inca-vilcabamb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nco-inca-vilcabamb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2026-10-31T03:24:27Z</dcterms:created>
  <dcterms:modified xsi:type="dcterms:W3CDTF">2026-10-31T03:24:27Z</dcterms:modified>
  <dc:title>Manco Inca and the free state of Vilcabamba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