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94 and find South Africa. Namibia, to the north-west, had become independent from South Africa in 1990. Ask the atlas: "Why did F. W. de Klerk decide to end apartheid?"
https://chronoatlas.nl/?year=1994&lat=-29&lng=24&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14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0ccbc7ee2072b2fa79e49a94cff1a8c1.jpeg"/>
  <Relationship Id="rId3" Type="http://schemas.openxmlformats.org/officeDocument/2006/relationships/hyperlink" Target="https://chronoatlas.nl/classroom/lesson/mandela-end-of-apartheid"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andela-end-of-apartheid"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0447a86d4a1d3a34558c7206f1cd7e12.jpeg"/>
  <Relationship Id="rId3" Type="http://schemas.openxmlformats.org/officeDocument/2006/relationships/hyperlink" Target="https://chronoatlas.nl/?year=1994&amp;lat=-29&amp;lng=24&amp;zoom=5" TargetMode="External"/>
  <Relationship Id="rId4" Type="http://schemas.openxmlformats.org/officeDocument/2006/relationships/hyperlink" Target="https://chronoatlas.nl/classroom/lesson/mandela-end-of-apartheid"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andela-end-of-aparthei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TWENTIETH CENTURY  ·  1990-1994]]></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Mandela and the end of aparthei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512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ndela-end-of-aparthei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On 11 February 1990 Nelson Mandela walked out of prison after 27 years. Four years of talks, violence and hope followed, and on 27 April 1994 South Africans of all races voted together for the first time. Students follow the road from prison to presidency and ask how a divided country made peac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South African government released Mandela and legalized the ANC in 1990.]]></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key places of 1990-1994: Paarl, Cape Town, Johannesburg and Pretori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South Africa avoided civil war and what the Truth and Reconciliation Commission tried to do.]]></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94]]></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andela-end-of-apartheid]]></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94]]></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South Africa in 1994]]></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94 and find South Africa. Namibia, to the north-west, had become independent from South Africa in 1990. Ask the atlas: "Why did F. W. de Klerk decide to end apartheid?"]]></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andela-end-of-apartheid]]></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ndela-end-of-apartheid]]></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2026-10-31T04:44:29Z</dcterms:created>
  <dcterms:modified xsi:type="dcterms:W3CDTF">2026-10-31T04:44:29Z</dcterms:modified>
  <dc:title>Mandela and the end of apartheid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