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Stories and play Mali and the Golden King to chapter 2, Mansa Musa's hajj. What does it say happened to the economy of Cairo?
https://chronoatlas.nl/?year=1324&lat=17&lng=-3&zoom=4.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44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4ecf49368da03db173fdc2368cf91a1.jpeg"/>
  <Relationship Id="rId3" Type="http://schemas.openxmlformats.org/officeDocument/2006/relationships/hyperlink" Target="https://chronoatlas.nl/classroom/lesson/mansa-musa-hajj-1324"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nsa-musa-hajj-1324"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b6eeac6800d82da916ee8d94d3297f2.jpeg"/>
  <Relationship Id="rId3" Type="http://schemas.openxmlformats.org/officeDocument/2006/relationships/hyperlink" Target="https://chronoatlas.nl/?year=1324&amp;lat=17&amp;lng=-3&amp;zoom=4.2" TargetMode="External"/>
  <Relationship Id="rId4" Type="http://schemas.openxmlformats.org/officeDocument/2006/relationships/hyperlink" Target="https://chronoatlas.nl/classroom/lesson/mansa-musa-hajj-1324"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nsa-musa-hajj-132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ALI EMPIRE  ·  1324-132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nsa Musa's journey to Mecc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0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nsa-musa-hajj-13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324 the ruler of Mali crossed the Sahara on pilgrimage with so much gold that its value fell in Cairo. Students follow the most famous royal journey of the Middle Ages and ask what Mali gained from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Mansa Musa's route from the Niger to Cairo and Mecc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giving away large amounts of gold lowered its value in Cair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Mansa Musa brought back to Mali and why it lasted longer than the gol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2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nsa-musa-hajj-1324]]></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2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lay the sto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Stories and play Mali and the Golden King to chapter 2, Mansa Musa's hajj. What does it say happened to the economy of Cairo?]]></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nsa-musa-hajj-1324]]></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nsa-musa-hajj-1324]]></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2026-10-31T03:43:30Z</dcterms:created>
  <dcterms:modified xsi:type="dcterms:W3CDTF">2026-10-31T03:43:30Z</dcterms:modified>
  <dc:title>Mansa Musa's journey to Mecca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