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Click Stories at the top left and start the Marco Polo journey. Follow it from Venice. Which parts of the trip go over land, and which by sea?
https://chronoatlas.nl/?year=1271&lat=38&lng=65&zoom=2.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83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fa8739f5cf0c3987c0e45ad47a0a0fe1.jpeg"/>
  <Relationship Id="rId3" Type="http://schemas.openxmlformats.org/officeDocument/2006/relationships/hyperlink" Target="https://chronoatlas.nl/classroom/lesson/marco-polo-journey-to-chin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arco-polo-journey-to-chin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e77e6b9b86397111c60a182914026da2.jpeg"/>
  <Relationship Id="rId3" Type="http://schemas.openxmlformats.org/officeDocument/2006/relationships/hyperlink" Target="https://chronoatlas.nl/?year=1271&amp;lat=38&amp;lng=65&amp;zoom=2.5" TargetMode="External"/>
  <Relationship Id="rId4" Type="http://schemas.openxmlformats.org/officeDocument/2006/relationships/hyperlink" Target="https://chronoatlas.nl/classroom/lesson/marco-polo-journey-to-chin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arco-polo-journey-to-chin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YUAN DYNASTY  ·  1271-129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Marco Polo: the road to Kublai Kha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48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rco-polo-journey-to-chin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271 a 17-year-old Venetian set out with his father and uncle for the court of Kublai Khan. Students follow Marco Polo's journey on the map, look at Yuan China through his eyes and ask how far we can trust his famous book.]]></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Marco Polo's route to China and back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ree things Marco Polo reported about Yuan Chin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valuate a travel account as a historical source, including its weak point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271]]></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arco-polo-journey-to-chin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271]]></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Play the journe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Click Stories at the top left and start the Marco Polo journey. Follow it from Venice. Which parts of the trip go over land, and which by se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arco-polo-journey-to-chin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rco-polo-journey-to-chin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2026-10-31T04:56:01Z</dcterms:created>
  <dcterms:modified xsi:type="dcterms:W3CDTF">2026-10-31T04:56:01Z</dcterms:modified>
  <dc:title>Marco Polo: the road to Kublai Khan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