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40 and find the Austrian Habsburg lands around Vienna. How many peoples and languages might live inside these borders?
https://chronoatlas.nl/?year=1740&lat=47.5&lng=17&zoom=4.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53f7f4b3ceafdde1bfa45549d05092d1.jpeg"/>
  <Relationship Id="rId3" Type="http://schemas.openxmlformats.org/officeDocument/2006/relationships/hyperlink" Target="https://chronoatlas.nl/classroom/lesson/maria-theresa-habsburg-austr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ria-theresa-habsburg-austr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64c97caf7906a561ff06e1ea2efc6e22.jpeg"/>
  <Relationship Id="rId3" Type="http://schemas.openxmlformats.org/officeDocument/2006/relationships/hyperlink" Target="https://chronoatlas.nl/?year=1740&amp;lat=47.5&amp;lng=17&amp;zoom=4.6" TargetMode="External"/>
  <Relationship Id="rId4" Type="http://schemas.openxmlformats.org/officeDocument/2006/relationships/hyperlink" Target="https://chronoatlas.nl/classroom/lesson/maria-theresa-habsburg-austr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ria-theresa-habsburg-austr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BSBURG MONARCHY  ·  1740-178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ria Theresa and Habsburg Austr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ria-theresa-habsburg-austr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t 23 Maria Theresa inherits the Habsburg lands, and enemies attack at once. Students follow how she held her lands together, won the support of Hungary, reformed schools and government, and why she never forgave Frederick for Silesi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ria Theresa's inheritance in 1740 led to a European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Vienna, Pressburg (Bratislava), Prague and Silesi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wo reforms of Maria Theresa and who benefited from the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4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ria-theresa-habsburg-austr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4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Habsburg 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40 and find the Austrian Habsburg lands around Vienna. How many peoples and languages might live inside these borde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ria-theresa-habsburg-austr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ria-theresa-habsburg-austr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2026-10-31T05:44:59Z</dcterms:created>
  <dcterms:modified xsi:type="dcterms:W3CDTF">2026-10-31T05:44:59Z</dcterms:modified>
  <dc:title>Maria Theresa and Habsburg Austria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