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07 BC and find Numidia in North Africa. Marius became consul promising to finish the war against its king, Jugurtha. Why did many Romans blame the Senate for this long war?
https://chronoatlas.nl/?year=-107&lat=35.5&lng=6&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60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06e2d81c436d9bd7c4426b0f817adc41.jpeg"/>
  <Relationship Id="rId3" Type="http://schemas.openxmlformats.org/officeDocument/2006/relationships/hyperlink" Target="https://chronoatlas.nl/classroom/lesson/marius-and-sull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marius-and-sull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be7770bc6dc2be6221368d9891c489b2.jpeg"/>
  <Relationship Id="rId3" Type="http://schemas.openxmlformats.org/officeDocument/2006/relationships/hyperlink" Target="https://chronoatlas.nl/?year=-107&amp;lat=35.5&amp;lng=6&amp;zoom=5.5" TargetMode="External"/>
  <Relationship Id="rId4" Type="http://schemas.openxmlformats.org/officeDocument/2006/relationships/hyperlink" Target="https://chronoatlas.nl/classroom/lesson/marius-and-sull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marius-and-sull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OMAN REPUBLIC  ·  107-79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Marius and Sulla: generals against the Republic]]></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14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arius-and-sull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Marius opened the legions to poor volunteers and was consul seven times; his rival Sulla marched his army on Rome itself. Students trace how soldiers came to be loyal to their generals instead of to the stat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Marius changed who could serve in the Roman arm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wars of Marius against Jugurtha and the Teutones, and Sulla's war against Mithridat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Sulla's march on Rome in 88 BC broke a basic rule of the Republic.]]></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107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marius-and-sull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107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War in Numidia]]></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07 BC and find Numidia in North Africa. Marius became consul promising to finish the war against its king, Jugurtha. Why did many Romans blame the Senate for this long war?]]></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marius-and-sull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arius-and-sull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2026-10-31T00:58:51Z</dcterms:created>
  <dcterms:modified xsi:type="dcterms:W3CDTF">2026-10-31T00:58:51Z</dcterms:modified>
  <dc:title>Marius and Sulla: generals against the Republic</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