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92 over the highlands of Guatemala. Find the labels K'iche' and Kaqchikel, two Maya peoples with their own kingdoms. In 1524 Pedro de Alvarado invaded here. Why might rival kingdoms not unite against him?
https://chronoatlas.nl/?year=1492&lat=14.8&lng=-91.2&zoom=6.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28ebdb9bd0886fa5f3d333abbaf13e1.jpeg"/>
  <Relationship Id="rId3" Type="http://schemas.openxmlformats.org/officeDocument/2006/relationships/hyperlink" Target="https://chronoatlas.nl/classroom/lesson/maya-long-resistan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ya-long-resistan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d4442526fc619d9a47113473a4713d82.jpeg"/>
  <Relationship Id="rId3" Type="http://schemas.openxmlformats.org/officeDocument/2006/relationships/hyperlink" Target="https://chronoatlas.nl/?year=1492&amp;lat=14.8&amp;lng=-91.2&amp;zoom=6.5" TargetMode="External"/>
  <Relationship Id="rId4" Type="http://schemas.openxmlformats.org/officeDocument/2006/relationships/hyperlink" Target="https://chronoatlas.nl/classroom/lesson/maya-long-resistan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ya-long-resista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PANISH CONQUEST  ·  1524-169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long Maya resistance, 1524-1697]]></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96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ya-long-resist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Aztec capital fell in two years, but the conquest of the Maya took more than 170. Students explore why many small Maya kingdoms were so hard to conquer, from the highlands of Guatemala to the last free Maya city on Lake Petén Itzá.]]></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Maya resisted far longer than the Aztec or Inca empir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Iximche, Mérida and Nojpetén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Maya people kept their languages, books and traditions under Spanish rul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9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ya-long-resistan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9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Highland kingdom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92 over the highlands of Guatemala. Find the labels K'iche' and Kaqchikel, two Maya peoples with their own kingdoms. In 1524 Pedro de Alvarado invaded here. Why might rival kingdoms not unite against him?]]></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ya-long-resistan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ya-long-resistan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2026-10-31T00:59:02Z</dcterms:created>
  <dcterms:modified xsi:type="dcterms:W3CDTF">2026-10-31T00:59:02Z</dcterms:modified>
  <dc:title>The long Maya resistance, 1524-1697</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