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750 and zoom in on Copán, in the south of the Maya world. Its Hieroglyphic Stairway holds the longest known Maya text. Who do you think was meant to read it?
https://chronoatlas.nl/?year=750&lat=14.84&lng=-89.14&zoom=7]]></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12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fe06591858da3497f05e689e3e91a9271.jpeg"/>
  <Relationship Id="rId3" Type="http://schemas.openxmlformats.org/officeDocument/2006/relationships/hyperlink" Target="https://chronoatlas.nl/classroom/lesson/maya-writing-and-calendar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maya-writing-and-calendar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6c933364b66720c9fb0c753249c2bca2.jpeg"/>
  <Relationship Id="rId3" Type="http://schemas.openxmlformats.org/officeDocument/2006/relationships/hyperlink" Target="https://chronoatlas.nl/?year=750&amp;lat=14.84&amp;lng=-89.14&amp;zoom=7" TargetMode="External"/>
  <Relationship Id="rId4" Type="http://schemas.openxmlformats.org/officeDocument/2006/relationships/hyperlink" Target="https://chronoatlas.nl/classroom/lesson/maya-writing-and-calendar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maya-writing-and-calendar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CLASSIC MAYA  ·  250-900]]></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Maya writing, numbers and calendar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77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maya-writing-and-calendar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The Maya built the most complete writing system of the ancient Americas, counted with zero and tracked time in great cycles. Students read Maya numbers, learn how the script was cracked, and ask who should keep the four Maya books that survived.]]></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Read and write Maya numbers from 0 to 19 with dots, bars and the shell sign for zero.]]></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the 260-day and 365-day calendars worked together.]]></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Maya books were destroyed and how the script was deciphered in the 20th century.]]></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75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maya-writing-and-calendar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75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 stairway of word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750 and zoom in on Copán, in the south of the Maya world. Its Hieroglyphic Stairway holds the longest known Maya text. Who do you think was meant to read it?]]></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maya-writing-and-calendar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maya-writing-and-calendar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2026-10-31T04:27:29Z</dcterms:created>
  <dcterms:modified xsi:type="dcterms:W3CDTF">2026-10-31T04:27:29Z</dcterms:modified>
  <dc:title>Maya writing, numbers and calendars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