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00. Find the Eastern Roman (Byzantine) Empire and the Sasanian Empire. Which one borders Arabia in the north-west, and which in the north-east? Who controls Yemen in the south?
https://chronoatlas.nl/?year=600&lat=28&lng=45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92c6ada7050b7546f3cd000c62408d51.jpeg"/>
  <Relationship Id="rId3" Type="http://schemas.openxmlformats.org/officeDocument/2006/relationships/hyperlink" Target="https://chronoatlas.nl/classroom/lesson/mecca-before-islam-caravan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ecca-before-islam-caravan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aa303a27b785264f99d4244db5513672.jpeg"/>
  <Relationship Id="rId3" Type="http://schemas.openxmlformats.org/officeDocument/2006/relationships/hyperlink" Target="https://chronoatlas.nl/?year=600&amp;lat=28&amp;lng=45&amp;zoom=3.5" TargetMode="External"/>
  <Relationship Id="rId4" Type="http://schemas.openxmlformats.org/officeDocument/2006/relationships/hyperlink" Target="https://chronoatlas.nl/classroom/lesson/mecca-before-islam-caravan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ecca-before-islam-caravan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PRE-ISLAMIC ARABIA  ·  ABOUT 500-61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ecca before Islam: caravans and the Kaab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62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cca-before-islam-carava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round 600, Arabia lay between two exhausted empires. Students explore the oasis towns, caravan routes and the sanctuary of Mecca: the world into which the Prophet Muhammad was bor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Mecca, Yathrib (later Medina) and the two great empires around Arabia in 600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people in Arabia lived: as nomads, as farmers in oases and as traders in town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Mecca mattered as a place of pilgrimage and trade before Isla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6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ecca-before-islam-carava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6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giants around Ara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00. Find the Eastern Roman (Byzantine) Empire and the Sasanian Empire. Which one borders Arabia in the north-west, and which in the north-east? Who controls Yemen in the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ecca-before-islam-carava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cca-before-islam-carava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2026-10-31T04:27:49Z</dcterms:created>
  <dcterms:modified xsi:type="dcterms:W3CDTF">2026-10-31T04:27:49Z</dcterms:modified>
  <dc:title>Mecca before Islam: caravans and the Kaaba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