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530 and zoom in on Italy. Count the separate states you can see. Was "Italy" one country in the age of the Medici?
https://chronoatlas.nl/?year=1530&lat=43&lng=12&zoom=5.5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75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896d88ae25deb4d5d4a56c500f0b14f31.jpeg"/>
  <Relationship Id="rId3" Type="http://schemas.openxmlformats.org/officeDocument/2006/relationships/hyperlink" Target="https://chronoatlas.nl/classroom/lesson/medici-florence-renaissance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medici-florence-renaissance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8cf1be60275c8717f70ae1add4ecc2cd2.jpeg"/>
  <Relationship Id="rId3" Type="http://schemas.openxmlformats.org/officeDocument/2006/relationships/hyperlink" Target="https://chronoatlas.nl/?year=1530&amp;lat=43&amp;lng=12&amp;zoom=5.5" TargetMode="External"/>
  <Relationship Id="rId4" Type="http://schemas.openxmlformats.org/officeDocument/2006/relationships/hyperlink" Target="https://chronoatlas.nl/classroom/lesson/medici-florence-renaissance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medici-florence-renaissance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ITALIAN RENAISSANCE  ·  1434-1494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Florence and the Medici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323  ·  Ages 11-14  ·  50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medici-florence-renaissan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A family of bankers runs a republic without ever being crowned. Students explore how Medici money paid for artists and builders, and why Florence became a cradle of the Renaissance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how the Medici family gained power in Florence without becoming kings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Give two examples of art or buildings that wealthy Florentines such as the Medici paid for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what "Renaissance" means and why it began in rich Italian citie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50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1-14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530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medici-florence-renaissance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530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An Italy of many sta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530 and zoom in on Italy. Count the separate states you can see. Was "Italy" one country in the age of the Medici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medici-florence-renaissanc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medici-florence-renaissanc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2026-10-31T04:35:14Z</dcterms:created>
  <dcterms:modified xsi:type="dcterms:W3CDTF">2026-10-31T04:35:14Z</dcterms:modified>
  <dc:title>Florence and the Medici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